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6"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10.gif>
</file>

<file path=ppt/media/image11.jpeg>
</file>

<file path=ppt/media/image12.png>
</file>

<file path=ppt/media/image13.png>
</file>

<file path=ppt/media/image14.jpeg>
</file>

<file path=ppt/media/image15.png>
</file>

<file path=ppt/media/image16.png>
</file>

<file path=ppt/media/image17.png>
</file>

<file path=ppt/media/image18.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981E93-1B8A-49D1-93B6-A655BA29FC11}" type="datetimeFigureOut">
              <a:rPr lang="en-US" smtClean="0"/>
              <a:t>10/13/2018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C40675-FA4B-4618-9C72-69EB3E1C1AFC}" type="slidenum">
              <a:rPr lang="en-US" smtClean="0"/>
              <a:t>‹#›</a:t>
            </a:fld>
            <a:endParaRPr lang="en-US"/>
          </a:p>
        </p:txBody>
      </p:sp>
    </p:spTree>
    <p:extLst>
      <p:ext uri="{BB962C8B-B14F-4D97-AF65-F5344CB8AC3E}">
        <p14:creationId xmlns:p14="http://schemas.microsoft.com/office/powerpoint/2010/main" val="6407777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F611C-1D5A-4E2B-A18E-E3572FCB299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73188EE-FBD4-43A0-B236-1A22600955F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66DF95C-FB50-405D-9D0B-C3CE2FE1D407}"/>
              </a:ext>
            </a:extLst>
          </p:cNvPr>
          <p:cNvSpPr>
            <a:spLocks noGrp="1"/>
          </p:cNvSpPr>
          <p:nvPr>
            <p:ph type="dt" sz="half" idx="10"/>
          </p:nvPr>
        </p:nvSpPr>
        <p:spPr/>
        <p:txBody>
          <a:bodyPr/>
          <a:lstStyle/>
          <a:p>
            <a:fld id="{07495EAD-6EF9-46D2-BBDA-CA9C0082FD42}" type="datetime1">
              <a:rPr lang="en-US" smtClean="0"/>
              <a:t>10/13/2018</a:t>
            </a:fld>
            <a:endParaRPr lang="en-US"/>
          </a:p>
        </p:txBody>
      </p:sp>
      <p:sp>
        <p:nvSpPr>
          <p:cNvPr id="5" name="Footer Placeholder 4">
            <a:extLst>
              <a:ext uri="{FF2B5EF4-FFF2-40B4-BE49-F238E27FC236}">
                <a16:creationId xmlns:a16="http://schemas.microsoft.com/office/drawing/2014/main" id="{4C60A8EE-DA60-4507-B070-79666B244A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30D045-2C5B-4EDB-8448-E221A7CA8A79}"/>
              </a:ext>
            </a:extLst>
          </p:cNvPr>
          <p:cNvSpPr>
            <a:spLocks noGrp="1"/>
          </p:cNvSpPr>
          <p:nvPr>
            <p:ph type="sldNum" sz="quarter" idx="12"/>
          </p:nvPr>
        </p:nvSpPr>
        <p:spPr/>
        <p:txBody>
          <a:bodyPr/>
          <a:lstStyle/>
          <a:p>
            <a:fld id="{4C9ACC6A-3504-4D9B-992A-BAF46CF7596E}" type="slidenum">
              <a:rPr lang="en-US" smtClean="0"/>
              <a:t>‹#›</a:t>
            </a:fld>
            <a:endParaRPr lang="en-US"/>
          </a:p>
        </p:txBody>
      </p:sp>
    </p:spTree>
    <p:extLst>
      <p:ext uri="{BB962C8B-B14F-4D97-AF65-F5344CB8AC3E}">
        <p14:creationId xmlns:p14="http://schemas.microsoft.com/office/powerpoint/2010/main" val="1333148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EDB3E-A5BE-4976-B200-45C21FD796E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02490B2-5BCF-4094-B730-47735C67580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481CE4-0211-45B9-B1C5-F6B8762F158F}"/>
              </a:ext>
            </a:extLst>
          </p:cNvPr>
          <p:cNvSpPr>
            <a:spLocks noGrp="1"/>
          </p:cNvSpPr>
          <p:nvPr>
            <p:ph type="dt" sz="half" idx="10"/>
          </p:nvPr>
        </p:nvSpPr>
        <p:spPr/>
        <p:txBody>
          <a:bodyPr/>
          <a:lstStyle/>
          <a:p>
            <a:fld id="{AD16FD2C-E1C9-4B1D-9A70-1F6412A95BA7}" type="datetime1">
              <a:rPr lang="en-US" smtClean="0"/>
              <a:t>10/13/2018</a:t>
            </a:fld>
            <a:endParaRPr lang="en-US"/>
          </a:p>
        </p:txBody>
      </p:sp>
      <p:sp>
        <p:nvSpPr>
          <p:cNvPr id="5" name="Footer Placeholder 4">
            <a:extLst>
              <a:ext uri="{FF2B5EF4-FFF2-40B4-BE49-F238E27FC236}">
                <a16:creationId xmlns:a16="http://schemas.microsoft.com/office/drawing/2014/main" id="{ACDD7414-7EE2-4B8D-950E-214EA22852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2A2E16-8E72-4A44-ACB1-4C08E881897C}"/>
              </a:ext>
            </a:extLst>
          </p:cNvPr>
          <p:cNvSpPr>
            <a:spLocks noGrp="1"/>
          </p:cNvSpPr>
          <p:nvPr>
            <p:ph type="sldNum" sz="quarter" idx="12"/>
          </p:nvPr>
        </p:nvSpPr>
        <p:spPr/>
        <p:txBody>
          <a:bodyPr/>
          <a:lstStyle/>
          <a:p>
            <a:fld id="{4C9ACC6A-3504-4D9B-992A-BAF46CF7596E}" type="slidenum">
              <a:rPr lang="en-US" smtClean="0"/>
              <a:t>‹#›</a:t>
            </a:fld>
            <a:endParaRPr lang="en-US"/>
          </a:p>
        </p:txBody>
      </p:sp>
    </p:spTree>
    <p:extLst>
      <p:ext uri="{BB962C8B-B14F-4D97-AF65-F5344CB8AC3E}">
        <p14:creationId xmlns:p14="http://schemas.microsoft.com/office/powerpoint/2010/main" val="13880735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A8B3AAA-EEF2-469C-81B1-869EEF910B1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26BD0C3-E07B-486D-9AAF-A6A06889BE2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2706ED-AC21-4829-9537-2B39259308F6}"/>
              </a:ext>
            </a:extLst>
          </p:cNvPr>
          <p:cNvSpPr>
            <a:spLocks noGrp="1"/>
          </p:cNvSpPr>
          <p:nvPr>
            <p:ph type="dt" sz="half" idx="10"/>
          </p:nvPr>
        </p:nvSpPr>
        <p:spPr/>
        <p:txBody>
          <a:bodyPr/>
          <a:lstStyle/>
          <a:p>
            <a:fld id="{E4734601-4FF6-43CA-85A6-1C85F6018274}" type="datetime1">
              <a:rPr lang="en-US" smtClean="0"/>
              <a:t>10/13/2018</a:t>
            </a:fld>
            <a:endParaRPr lang="en-US"/>
          </a:p>
        </p:txBody>
      </p:sp>
      <p:sp>
        <p:nvSpPr>
          <p:cNvPr id="5" name="Footer Placeholder 4">
            <a:extLst>
              <a:ext uri="{FF2B5EF4-FFF2-40B4-BE49-F238E27FC236}">
                <a16:creationId xmlns:a16="http://schemas.microsoft.com/office/drawing/2014/main" id="{C0FA6C0B-7631-43CB-BBD2-07040BDA17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2333B1-8C15-408E-B81C-7EF02BB36C2D}"/>
              </a:ext>
            </a:extLst>
          </p:cNvPr>
          <p:cNvSpPr>
            <a:spLocks noGrp="1"/>
          </p:cNvSpPr>
          <p:nvPr>
            <p:ph type="sldNum" sz="quarter" idx="12"/>
          </p:nvPr>
        </p:nvSpPr>
        <p:spPr/>
        <p:txBody>
          <a:bodyPr/>
          <a:lstStyle/>
          <a:p>
            <a:fld id="{4C9ACC6A-3504-4D9B-992A-BAF46CF7596E}" type="slidenum">
              <a:rPr lang="en-US" smtClean="0"/>
              <a:t>‹#›</a:t>
            </a:fld>
            <a:endParaRPr lang="en-US"/>
          </a:p>
        </p:txBody>
      </p:sp>
    </p:spTree>
    <p:extLst>
      <p:ext uri="{BB962C8B-B14F-4D97-AF65-F5344CB8AC3E}">
        <p14:creationId xmlns:p14="http://schemas.microsoft.com/office/powerpoint/2010/main" val="41796434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D1E7E-ABA8-472D-84DA-13085EF0414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45E367-168D-4DBA-87A5-B61FC6B9B42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A57B7C-A5A0-4859-A771-3E1040C1D1CF}"/>
              </a:ext>
            </a:extLst>
          </p:cNvPr>
          <p:cNvSpPr>
            <a:spLocks noGrp="1"/>
          </p:cNvSpPr>
          <p:nvPr>
            <p:ph type="dt" sz="half" idx="10"/>
          </p:nvPr>
        </p:nvSpPr>
        <p:spPr/>
        <p:txBody>
          <a:bodyPr/>
          <a:lstStyle/>
          <a:p>
            <a:fld id="{E1247EAF-E0FB-4FCA-959A-5DBDD3D5C7B2}" type="datetime1">
              <a:rPr lang="en-US" smtClean="0"/>
              <a:t>10/13/2018</a:t>
            </a:fld>
            <a:endParaRPr lang="en-US"/>
          </a:p>
        </p:txBody>
      </p:sp>
      <p:sp>
        <p:nvSpPr>
          <p:cNvPr id="5" name="Footer Placeholder 4">
            <a:extLst>
              <a:ext uri="{FF2B5EF4-FFF2-40B4-BE49-F238E27FC236}">
                <a16:creationId xmlns:a16="http://schemas.microsoft.com/office/drawing/2014/main" id="{746653B2-338E-4F42-B890-56E031C6B4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0D6A0D-4903-40A2-9F76-7A0D1A191220}"/>
              </a:ext>
            </a:extLst>
          </p:cNvPr>
          <p:cNvSpPr>
            <a:spLocks noGrp="1"/>
          </p:cNvSpPr>
          <p:nvPr>
            <p:ph type="sldNum" sz="quarter" idx="12"/>
          </p:nvPr>
        </p:nvSpPr>
        <p:spPr/>
        <p:txBody>
          <a:bodyPr/>
          <a:lstStyle/>
          <a:p>
            <a:fld id="{4C9ACC6A-3504-4D9B-992A-BAF46CF7596E}" type="slidenum">
              <a:rPr lang="en-US" smtClean="0"/>
              <a:t>‹#›</a:t>
            </a:fld>
            <a:endParaRPr lang="en-US"/>
          </a:p>
        </p:txBody>
      </p:sp>
    </p:spTree>
    <p:extLst>
      <p:ext uri="{BB962C8B-B14F-4D97-AF65-F5344CB8AC3E}">
        <p14:creationId xmlns:p14="http://schemas.microsoft.com/office/powerpoint/2010/main" val="622255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C0E5A8-1CE1-4D40-A978-559BD100FD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52BB072-A393-4BA7-8B48-275CFE031CC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F500610-5ACF-480B-BE38-5AA752E77D12}"/>
              </a:ext>
            </a:extLst>
          </p:cNvPr>
          <p:cNvSpPr>
            <a:spLocks noGrp="1"/>
          </p:cNvSpPr>
          <p:nvPr>
            <p:ph type="dt" sz="half" idx="10"/>
          </p:nvPr>
        </p:nvSpPr>
        <p:spPr/>
        <p:txBody>
          <a:bodyPr/>
          <a:lstStyle/>
          <a:p>
            <a:fld id="{69090390-1942-44BF-8B5C-C20CFD2AE48D}" type="datetime1">
              <a:rPr lang="en-US" smtClean="0"/>
              <a:t>10/13/2018</a:t>
            </a:fld>
            <a:endParaRPr lang="en-US"/>
          </a:p>
        </p:txBody>
      </p:sp>
      <p:sp>
        <p:nvSpPr>
          <p:cNvPr id="5" name="Footer Placeholder 4">
            <a:extLst>
              <a:ext uri="{FF2B5EF4-FFF2-40B4-BE49-F238E27FC236}">
                <a16:creationId xmlns:a16="http://schemas.microsoft.com/office/drawing/2014/main" id="{9FE9CFCF-1423-4B10-9FFC-1E6676B57A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525871-AAA8-4A13-A0AC-E46C679BCCA7}"/>
              </a:ext>
            </a:extLst>
          </p:cNvPr>
          <p:cNvSpPr>
            <a:spLocks noGrp="1"/>
          </p:cNvSpPr>
          <p:nvPr>
            <p:ph type="sldNum" sz="quarter" idx="12"/>
          </p:nvPr>
        </p:nvSpPr>
        <p:spPr/>
        <p:txBody>
          <a:bodyPr/>
          <a:lstStyle/>
          <a:p>
            <a:fld id="{4C9ACC6A-3504-4D9B-992A-BAF46CF7596E}" type="slidenum">
              <a:rPr lang="en-US" smtClean="0"/>
              <a:t>‹#›</a:t>
            </a:fld>
            <a:endParaRPr lang="en-US"/>
          </a:p>
        </p:txBody>
      </p:sp>
    </p:spTree>
    <p:extLst>
      <p:ext uri="{BB962C8B-B14F-4D97-AF65-F5344CB8AC3E}">
        <p14:creationId xmlns:p14="http://schemas.microsoft.com/office/powerpoint/2010/main" val="30014951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15FCA-B52B-4888-8B29-97B9E62CE9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E9DB39A-212A-4156-A841-79AA926313B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FAF8FB5-39CA-45F9-B80B-C8C36CCF498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C32B7E4-4D23-44C4-8B4B-99F3BE09151D}"/>
              </a:ext>
            </a:extLst>
          </p:cNvPr>
          <p:cNvSpPr>
            <a:spLocks noGrp="1"/>
          </p:cNvSpPr>
          <p:nvPr>
            <p:ph type="dt" sz="half" idx="10"/>
          </p:nvPr>
        </p:nvSpPr>
        <p:spPr/>
        <p:txBody>
          <a:bodyPr/>
          <a:lstStyle/>
          <a:p>
            <a:fld id="{6C1C9183-6BC8-44A7-92A8-64974E6763B7}" type="datetime1">
              <a:rPr lang="en-US" smtClean="0"/>
              <a:t>10/13/2018</a:t>
            </a:fld>
            <a:endParaRPr lang="en-US"/>
          </a:p>
        </p:txBody>
      </p:sp>
      <p:sp>
        <p:nvSpPr>
          <p:cNvPr id="6" name="Footer Placeholder 5">
            <a:extLst>
              <a:ext uri="{FF2B5EF4-FFF2-40B4-BE49-F238E27FC236}">
                <a16:creationId xmlns:a16="http://schemas.microsoft.com/office/drawing/2014/main" id="{1DAB50F2-BEFD-4438-B9E8-0E137E91BC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BAA3F3-473B-45CB-9B3C-52E016810547}"/>
              </a:ext>
            </a:extLst>
          </p:cNvPr>
          <p:cNvSpPr>
            <a:spLocks noGrp="1"/>
          </p:cNvSpPr>
          <p:nvPr>
            <p:ph type="sldNum" sz="quarter" idx="12"/>
          </p:nvPr>
        </p:nvSpPr>
        <p:spPr/>
        <p:txBody>
          <a:bodyPr/>
          <a:lstStyle/>
          <a:p>
            <a:fld id="{4C9ACC6A-3504-4D9B-992A-BAF46CF7596E}" type="slidenum">
              <a:rPr lang="en-US" smtClean="0"/>
              <a:t>‹#›</a:t>
            </a:fld>
            <a:endParaRPr lang="en-US"/>
          </a:p>
        </p:txBody>
      </p:sp>
    </p:spTree>
    <p:extLst>
      <p:ext uri="{BB962C8B-B14F-4D97-AF65-F5344CB8AC3E}">
        <p14:creationId xmlns:p14="http://schemas.microsoft.com/office/powerpoint/2010/main" val="42331871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3F029-547B-419A-B8FD-E77B449879E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84EAF3B-22A6-4261-9B3E-18250C8025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F3721C8-2816-447E-B188-5C149FD9487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F3236A8-5A42-42EA-AD8B-1C64D598B3B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460ED62-F64E-4863-B334-5C5A91FBDF6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C8A27D6-17DE-4489-9CEE-EF198C47E8CA}"/>
              </a:ext>
            </a:extLst>
          </p:cNvPr>
          <p:cNvSpPr>
            <a:spLocks noGrp="1"/>
          </p:cNvSpPr>
          <p:nvPr>
            <p:ph type="dt" sz="half" idx="10"/>
          </p:nvPr>
        </p:nvSpPr>
        <p:spPr/>
        <p:txBody>
          <a:bodyPr/>
          <a:lstStyle/>
          <a:p>
            <a:fld id="{47F5F8E2-247D-4D5F-8E27-299D2A741496}" type="datetime1">
              <a:rPr lang="en-US" smtClean="0"/>
              <a:t>10/13/2018</a:t>
            </a:fld>
            <a:endParaRPr lang="en-US"/>
          </a:p>
        </p:txBody>
      </p:sp>
      <p:sp>
        <p:nvSpPr>
          <p:cNvPr id="8" name="Footer Placeholder 7">
            <a:extLst>
              <a:ext uri="{FF2B5EF4-FFF2-40B4-BE49-F238E27FC236}">
                <a16:creationId xmlns:a16="http://schemas.microsoft.com/office/drawing/2014/main" id="{7537848A-A927-494A-9F23-A4A51733DD8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A848D6B-A6A9-45BE-9299-1D2C06DC2BE3}"/>
              </a:ext>
            </a:extLst>
          </p:cNvPr>
          <p:cNvSpPr>
            <a:spLocks noGrp="1"/>
          </p:cNvSpPr>
          <p:nvPr>
            <p:ph type="sldNum" sz="quarter" idx="12"/>
          </p:nvPr>
        </p:nvSpPr>
        <p:spPr/>
        <p:txBody>
          <a:bodyPr/>
          <a:lstStyle/>
          <a:p>
            <a:fld id="{4C9ACC6A-3504-4D9B-992A-BAF46CF7596E}" type="slidenum">
              <a:rPr lang="en-US" smtClean="0"/>
              <a:t>‹#›</a:t>
            </a:fld>
            <a:endParaRPr lang="en-US"/>
          </a:p>
        </p:txBody>
      </p:sp>
    </p:spTree>
    <p:extLst>
      <p:ext uri="{BB962C8B-B14F-4D97-AF65-F5344CB8AC3E}">
        <p14:creationId xmlns:p14="http://schemas.microsoft.com/office/powerpoint/2010/main" val="38398508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34B2E-5E24-4AF9-9314-31C61C6D37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191F3F2-E75A-47A0-98EC-490A6FB3731A}"/>
              </a:ext>
            </a:extLst>
          </p:cNvPr>
          <p:cNvSpPr>
            <a:spLocks noGrp="1"/>
          </p:cNvSpPr>
          <p:nvPr>
            <p:ph type="dt" sz="half" idx="10"/>
          </p:nvPr>
        </p:nvSpPr>
        <p:spPr/>
        <p:txBody>
          <a:bodyPr/>
          <a:lstStyle/>
          <a:p>
            <a:fld id="{AA89D2A0-F641-4C79-833E-42DFCA76486E}" type="datetime1">
              <a:rPr lang="en-US" smtClean="0"/>
              <a:t>10/13/2018</a:t>
            </a:fld>
            <a:endParaRPr lang="en-US"/>
          </a:p>
        </p:txBody>
      </p:sp>
      <p:sp>
        <p:nvSpPr>
          <p:cNvPr id="4" name="Footer Placeholder 3">
            <a:extLst>
              <a:ext uri="{FF2B5EF4-FFF2-40B4-BE49-F238E27FC236}">
                <a16:creationId xmlns:a16="http://schemas.microsoft.com/office/drawing/2014/main" id="{7C84F122-ABC6-4E0F-8DD2-49CB5E87AA0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EFC0C5-4A39-4506-95B7-B854AB61023A}"/>
              </a:ext>
            </a:extLst>
          </p:cNvPr>
          <p:cNvSpPr>
            <a:spLocks noGrp="1"/>
          </p:cNvSpPr>
          <p:nvPr>
            <p:ph type="sldNum" sz="quarter" idx="12"/>
          </p:nvPr>
        </p:nvSpPr>
        <p:spPr/>
        <p:txBody>
          <a:bodyPr/>
          <a:lstStyle/>
          <a:p>
            <a:fld id="{4C9ACC6A-3504-4D9B-992A-BAF46CF7596E}" type="slidenum">
              <a:rPr lang="en-US" smtClean="0"/>
              <a:t>‹#›</a:t>
            </a:fld>
            <a:endParaRPr lang="en-US"/>
          </a:p>
        </p:txBody>
      </p:sp>
    </p:spTree>
    <p:extLst>
      <p:ext uri="{BB962C8B-B14F-4D97-AF65-F5344CB8AC3E}">
        <p14:creationId xmlns:p14="http://schemas.microsoft.com/office/powerpoint/2010/main" val="7401119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3CF5A92-B78F-4D30-AF02-E81F3D628F3E}"/>
              </a:ext>
            </a:extLst>
          </p:cNvPr>
          <p:cNvSpPr>
            <a:spLocks noGrp="1"/>
          </p:cNvSpPr>
          <p:nvPr>
            <p:ph type="dt" sz="half" idx="10"/>
          </p:nvPr>
        </p:nvSpPr>
        <p:spPr/>
        <p:txBody>
          <a:bodyPr/>
          <a:lstStyle/>
          <a:p>
            <a:fld id="{6567983B-94C7-41F3-B6D3-38907F8A1BC7}" type="datetime1">
              <a:rPr lang="en-US" smtClean="0"/>
              <a:t>10/13/2018</a:t>
            </a:fld>
            <a:endParaRPr lang="en-US"/>
          </a:p>
        </p:txBody>
      </p:sp>
      <p:sp>
        <p:nvSpPr>
          <p:cNvPr id="3" name="Footer Placeholder 2">
            <a:extLst>
              <a:ext uri="{FF2B5EF4-FFF2-40B4-BE49-F238E27FC236}">
                <a16:creationId xmlns:a16="http://schemas.microsoft.com/office/drawing/2014/main" id="{39AA2FBE-5708-4672-98DC-25945933BBE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62F4ED4-4D26-4C96-9BCD-6D18FC8C7034}"/>
              </a:ext>
            </a:extLst>
          </p:cNvPr>
          <p:cNvSpPr>
            <a:spLocks noGrp="1"/>
          </p:cNvSpPr>
          <p:nvPr>
            <p:ph type="sldNum" sz="quarter" idx="12"/>
          </p:nvPr>
        </p:nvSpPr>
        <p:spPr/>
        <p:txBody>
          <a:bodyPr/>
          <a:lstStyle/>
          <a:p>
            <a:fld id="{4C9ACC6A-3504-4D9B-992A-BAF46CF7596E}" type="slidenum">
              <a:rPr lang="en-US" smtClean="0"/>
              <a:t>‹#›</a:t>
            </a:fld>
            <a:endParaRPr lang="en-US"/>
          </a:p>
        </p:txBody>
      </p:sp>
    </p:spTree>
    <p:extLst>
      <p:ext uri="{BB962C8B-B14F-4D97-AF65-F5344CB8AC3E}">
        <p14:creationId xmlns:p14="http://schemas.microsoft.com/office/powerpoint/2010/main" val="8740888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01202-6B63-4135-A14F-EBCCB5D452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DD3857D-1E00-44A2-98C1-E90DC37C168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1ED0CBC-02D2-442D-AC72-FAB1A2C5CB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13F8558-8E52-415C-9BB0-8C93A1D67545}"/>
              </a:ext>
            </a:extLst>
          </p:cNvPr>
          <p:cNvSpPr>
            <a:spLocks noGrp="1"/>
          </p:cNvSpPr>
          <p:nvPr>
            <p:ph type="dt" sz="half" idx="10"/>
          </p:nvPr>
        </p:nvSpPr>
        <p:spPr/>
        <p:txBody>
          <a:bodyPr/>
          <a:lstStyle/>
          <a:p>
            <a:fld id="{C2620F37-8B7B-477B-958D-8F8F44603277}" type="datetime1">
              <a:rPr lang="en-US" smtClean="0"/>
              <a:t>10/13/2018</a:t>
            </a:fld>
            <a:endParaRPr lang="en-US"/>
          </a:p>
        </p:txBody>
      </p:sp>
      <p:sp>
        <p:nvSpPr>
          <p:cNvPr id="6" name="Footer Placeholder 5">
            <a:extLst>
              <a:ext uri="{FF2B5EF4-FFF2-40B4-BE49-F238E27FC236}">
                <a16:creationId xmlns:a16="http://schemas.microsoft.com/office/drawing/2014/main" id="{48A9EA3D-D46F-4DB1-A1D4-9E3129C403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D5F90A-C283-45E4-AF2E-48E43B02DDBF}"/>
              </a:ext>
            </a:extLst>
          </p:cNvPr>
          <p:cNvSpPr>
            <a:spLocks noGrp="1"/>
          </p:cNvSpPr>
          <p:nvPr>
            <p:ph type="sldNum" sz="quarter" idx="12"/>
          </p:nvPr>
        </p:nvSpPr>
        <p:spPr/>
        <p:txBody>
          <a:bodyPr/>
          <a:lstStyle/>
          <a:p>
            <a:fld id="{4C9ACC6A-3504-4D9B-992A-BAF46CF7596E}" type="slidenum">
              <a:rPr lang="en-US" smtClean="0"/>
              <a:t>‹#›</a:t>
            </a:fld>
            <a:endParaRPr lang="en-US"/>
          </a:p>
        </p:txBody>
      </p:sp>
    </p:spTree>
    <p:extLst>
      <p:ext uri="{BB962C8B-B14F-4D97-AF65-F5344CB8AC3E}">
        <p14:creationId xmlns:p14="http://schemas.microsoft.com/office/powerpoint/2010/main" val="1056702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96503-94F8-4A4A-8D36-E97AC9C3CA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6F3BB10-4F81-4241-9B92-FA7F5508C8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9D9F1D6-BC3E-4275-93A2-C70C4EF39A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9843CC0-7420-460F-A2F3-1983B5918087}"/>
              </a:ext>
            </a:extLst>
          </p:cNvPr>
          <p:cNvSpPr>
            <a:spLocks noGrp="1"/>
          </p:cNvSpPr>
          <p:nvPr>
            <p:ph type="dt" sz="half" idx="10"/>
          </p:nvPr>
        </p:nvSpPr>
        <p:spPr/>
        <p:txBody>
          <a:bodyPr/>
          <a:lstStyle/>
          <a:p>
            <a:fld id="{A261452A-95D3-4821-8AEE-5D72C3A0D7AC}" type="datetime1">
              <a:rPr lang="en-US" smtClean="0"/>
              <a:t>10/13/2018</a:t>
            </a:fld>
            <a:endParaRPr lang="en-US"/>
          </a:p>
        </p:txBody>
      </p:sp>
      <p:sp>
        <p:nvSpPr>
          <p:cNvPr id="6" name="Footer Placeholder 5">
            <a:extLst>
              <a:ext uri="{FF2B5EF4-FFF2-40B4-BE49-F238E27FC236}">
                <a16:creationId xmlns:a16="http://schemas.microsoft.com/office/drawing/2014/main" id="{E3286D29-1257-45F2-AA3E-579A0A1C0D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BCC05A-3908-4D8E-9FD2-7308AA12C747}"/>
              </a:ext>
            </a:extLst>
          </p:cNvPr>
          <p:cNvSpPr>
            <a:spLocks noGrp="1"/>
          </p:cNvSpPr>
          <p:nvPr>
            <p:ph type="sldNum" sz="quarter" idx="12"/>
          </p:nvPr>
        </p:nvSpPr>
        <p:spPr/>
        <p:txBody>
          <a:bodyPr/>
          <a:lstStyle/>
          <a:p>
            <a:fld id="{4C9ACC6A-3504-4D9B-992A-BAF46CF7596E}" type="slidenum">
              <a:rPr lang="en-US" smtClean="0"/>
              <a:t>‹#›</a:t>
            </a:fld>
            <a:endParaRPr lang="en-US"/>
          </a:p>
        </p:txBody>
      </p:sp>
    </p:spTree>
    <p:extLst>
      <p:ext uri="{BB962C8B-B14F-4D97-AF65-F5344CB8AC3E}">
        <p14:creationId xmlns:p14="http://schemas.microsoft.com/office/powerpoint/2010/main" val="31943844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61896DA-9DDA-47E1-BBC7-1201B281B9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B23F2FF-4711-448F-A9CC-5DB7D0DB69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5C10F4-EA15-407E-B4D5-73A7C743F19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BF4B9E-5067-4F73-823A-17072913FFB7}" type="datetime1">
              <a:rPr lang="en-US" smtClean="0"/>
              <a:t>10/13/2018</a:t>
            </a:fld>
            <a:endParaRPr lang="en-US"/>
          </a:p>
        </p:txBody>
      </p:sp>
      <p:sp>
        <p:nvSpPr>
          <p:cNvPr id="5" name="Footer Placeholder 4">
            <a:extLst>
              <a:ext uri="{FF2B5EF4-FFF2-40B4-BE49-F238E27FC236}">
                <a16:creationId xmlns:a16="http://schemas.microsoft.com/office/drawing/2014/main" id="{65633C65-1836-4BE8-9258-2C308B67F94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AE77F17-A050-4652-A9D1-DFD011D54A1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9ACC6A-3504-4D9B-992A-BAF46CF7596E}" type="slidenum">
              <a:rPr lang="en-US" smtClean="0"/>
              <a:t>‹#›</a:t>
            </a:fld>
            <a:endParaRPr lang="en-US"/>
          </a:p>
        </p:txBody>
      </p:sp>
    </p:spTree>
    <p:extLst>
      <p:ext uri="{BB962C8B-B14F-4D97-AF65-F5344CB8AC3E}">
        <p14:creationId xmlns:p14="http://schemas.microsoft.com/office/powerpoint/2010/main" val="30505466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image" Target="../media/image2.png"/><Relationship Id="rId7" Type="http://schemas.openxmlformats.org/officeDocument/2006/relationships/hyperlink" Target="https://twitter.com/" TargetMode="Externa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www.instagram.com/" TargetMode="External"/><Relationship Id="rId11" Type="http://schemas.openxmlformats.org/officeDocument/2006/relationships/image" Target="../media/image7.png"/><Relationship Id="rId5" Type="http://schemas.openxmlformats.org/officeDocument/2006/relationships/hyperlink" Target="https://www.facebook.com/" TargetMode="External"/><Relationship Id="rId10" Type="http://schemas.openxmlformats.org/officeDocument/2006/relationships/image" Target="../media/image6.png"/><Relationship Id="rId4" Type="http://schemas.openxmlformats.org/officeDocument/2006/relationships/image" Target="../media/image3.png"/><Relationship Id="rId9" Type="http://schemas.openxmlformats.org/officeDocument/2006/relationships/image" Target="../media/image5.png"/></Relationships>
</file>

<file path=ppt/slides/_rels/slide2.xml.rels><?xml version="1.0" encoding="UTF-8" standalone="yes"?>
<Relationships xmlns="http://schemas.openxmlformats.org/package/2006/relationships"><Relationship Id="rId8" Type="http://schemas.openxmlformats.org/officeDocument/2006/relationships/image" Target="../media/image11.jpeg"/><Relationship Id="rId13" Type="http://schemas.openxmlformats.org/officeDocument/2006/relationships/image" Target="../media/image7.png"/><Relationship Id="rId3" Type="http://schemas.openxmlformats.org/officeDocument/2006/relationships/image" Target="../media/image9.png"/><Relationship Id="rId7" Type="http://schemas.openxmlformats.org/officeDocument/2006/relationships/image" Target="../media/image10.gif"/><Relationship Id="rId12"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hyperlink" Target="https://twitter.com/" TargetMode="External"/><Relationship Id="rId11" Type="http://schemas.openxmlformats.org/officeDocument/2006/relationships/image" Target="../media/image5.png"/><Relationship Id="rId5" Type="http://schemas.openxmlformats.org/officeDocument/2006/relationships/hyperlink" Target="https://www.instagram.com/" TargetMode="External"/><Relationship Id="rId10" Type="http://schemas.openxmlformats.org/officeDocument/2006/relationships/image" Target="../media/image13.png"/><Relationship Id="rId4" Type="http://schemas.openxmlformats.org/officeDocument/2006/relationships/hyperlink" Target="https://www.facebook.com/" TargetMode="External"/><Relationship Id="rId9" Type="http://schemas.openxmlformats.org/officeDocument/2006/relationships/image" Target="../media/image12.png"/></Relationships>
</file>

<file path=ppt/slides/_rels/slide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9.png"/><Relationship Id="rId7" Type="http://schemas.openxmlformats.org/officeDocument/2006/relationships/image" Target="../media/image14.jpe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hyperlink" Target="https://twitter.com/" TargetMode="External"/><Relationship Id="rId11" Type="http://schemas.openxmlformats.org/officeDocument/2006/relationships/image" Target="../media/image7.png"/><Relationship Id="rId5" Type="http://schemas.openxmlformats.org/officeDocument/2006/relationships/hyperlink" Target="https://www.instagram.com/" TargetMode="External"/><Relationship Id="rId10" Type="http://schemas.openxmlformats.org/officeDocument/2006/relationships/image" Target="../media/image6.png"/><Relationship Id="rId4" Type="http://schemas.openxmlformats.org/officeDocument/2006/relationships/hyperlink" Target="https://www.facebook.com/" TargetMode="External"/><Relationship Id="rId9"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9.png"/><Relationship Id="rId7" Type="http://schemas.openxmlformats.org/officeDocument/2006/relationships/hyperlink" Target="https://twitter.com/" TargetMode="External"/><Relationship Id="rId12"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hyperlink" Target="https://www.instagram.com/" TargetMode="External"/><Relationship Id="rId11" Type="http://schemas.openxmlformats.org/officeDocument/2006/relationships/image" Target="../media/image7.png"/><Relationship Id="rId5" Type="http://schemas.openxmlformats.org/officeDocument/2006/relationships/hyperlink" Target="https://www.facebook.com/" TargetMode="External"/><Relationship Id="rId10" Type="http://schemas.openxmlformats.org/officeDocument/2006/relationships/image" Target="../media/image6.png"/><Relationship Id="rId4" Type="http://schemas.openxmlformats.org/officeDocument/2006/relationships/image" Target="../media/image16.png"/><Relationship Id="rId9"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lumMod val="50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CB3F326-4586-40EC-A82C-879314E90D5B}"/>
              </a:ext>
            </a:extLst>
          </p:cNvPr>
          <p:cNvPicPr>
            <a:picLocks noChangeAspect="1"/>
          </p:cNvPicPr>
          <p:nvPr/>
        </p:nvPicPr>
        <p:blipFill>
          <a:blip r:embed="rId2"/>
          <a:stretch>
            <a:fillRect/>
          </a:stretch>
        </p:blipFill>
        <p:spPr>
          <a:xfrm>
            <a:off x="0" y="0"/>
            <a:ext cx="2562225" cy="1724025"/>
          </a:xfrm>
          <a:prstGeom prst="rect">
            <a:avLst/>
          </a:prstGeom>
        </p:spPr>
      </p:pic>
      <p:sp>
        <p:nvSpPr>
          <p:cNvPr id="5" name="Rectangle 4">
            <a:extLst>
              <a:ext uri="{FF2B5EF4-FFF2-40B4-BE49-F238E27FC236}">
                <a16:creationId xmlns:a16="http://schemas.microsoft.com/office/drawing/2014/main" id="{1A1D8DD9-B580-497E-8CE6-CDB27E97AE5B}"/>
              </a:ext>
            </a:extLst>
          </p:cNvPr>
          <p:cNvSpPr/>
          <p:nvPr/>
        </p:nvSpPr>
        <p:spPr>
          <a:xfrm>
            <a:off x="2562225" y="0"/>
            <a:ext cx="9629775" cy="1724025"/>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D5CBD52-BDE6-493C-BC55-0D3BA4BFD4B2}"/>
              </a:ext>
            </a:extLst>
          </p:cNvPr>
          <p:cNvSpPr/>
          <p:nvPr/>
        </p:nvSpPr>
        <p:spPr>
          <a:xfrm>
            <a:off x="7298" y="1724025"/>
            <a:ext cx="1497496" cy="3269307"/>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FA8AA184-BEE6-4781-A2E9-DB3E1F06BD80}"/>
              </a:ext>
            </a:extLst>
          </p:cNvPr>
          <p:cNvSpPr txBox="1"/>
          <p:nvPr/>
        </p:nvSpPr>
        <p:spPr>
          <a:xfrm>
            <a:off x="14597" y="1949201"/>
            <a:ext cx="1497495" cy="2862322"/>
          </a:xfrm>
          <a:prstGeom prst="rect">
            <a:avLst/>
          </a:prstGeom>
          <a:noFill/>
        </p:spPr>
        <p:txBody>
          <a:bodyPr wrap="square" rtlCol="0">
            <a:spAutoFit/>
          </a:bodyPr>
          <a:lstStyle/>
          <a:p>
            <a:r>
              <a:rPr lang="en-US" sz="2000" dirty="0"/>
              <a:t>     </a:t>
            </a:r>
            <a:r>
              <a:rPr lang="en-US" sz="2000" dirty="0">
                <a:latin typeface="Franklin Gothic Heavy" panose="020B0903020102020204" pitchFamily="34" charset="0"/>
              </a:rPr>
              <a:t>Home</a:t>
            </a:r>
          </a:p>
          <a:p>
            <a:endParaRPr lang="en-US" sz="2000" dirty="0">
              <a:latin typeface="Franklin Gothic Heavy" panose="020B0903020102020204" pitchFamily="34" charset="0"/>
            </a:endParaRPr>
          </a:p>
          <a:p>
            <a:r>
              <a:rPr lang="en-US" sz="2000" dirty="0">
                <a:latin typeface="Franklin Gothic Heavy" panose="020B0903020102020204" pitchFamily="34" charset="0"/>
              </a:rPr>
              <a:t>     Menu</a:t>
            </a:r>
          </a:p>
          <a:p>
            <a:endParaRPr lang="en-US" sz="2000" dirty="0">
              <a:latin typeface="Franklin Gothic Heavy" panose="020B0903020102020204" pitchFamily="34" charset="0"/>
            </a:endParaRPr>
          </a:p>
          <a:p>
            <a:r>
              <a:rPr lang="en-US" sz="2000" dirty="0">
                <a:latin typeface="Franklin Gothic Heavy" panose="020B0903020102020204" pitchFamily="34" charset="0"/>
              </a:rPr>
              <a:t>  About Us</a:t>
            </a:r>
          </a:p>
          <a:p>
            <a:endParaRPr lang="en-US" sz="2000" dirty="0">
              <a:latin typeface="Franklin Gothic Heavy" panose="020B0903020102020204" pitchFamily="34" charset="0"/>
            </a:endParaRPr>
          </a:p>
          <a:p>
            <a:r>
              <a:rPr lang="en-US" sz="2000" dirty="0">
                <a:latin typeface="Franklin Gothic Heavy" panose="020B0903020102020204" pitchFamily="34" charset="0"/>
              </a:rPr>
              <a:t>  Location</a:t>
            </a:r>
          </a:p>
          <a:p>
            <a:r>
              <a:rPr lang="en-US" sz="2000" dirty="0">
                <a:latin typeface="Franklin Gothic Heavy" panose="020B0903020102020204" pitchFamily="34" charset="0"/>
              </a:rPr>
              <a:t>         /</a:t>
            </a:r>
          </a:p>
          <a:p>
            <a:r>
              <a:rPr lang="en-US" sz="2000" dirty="0">
                <a:latin typeface="Franklin Gothic Heavy" panose="020B0903020102020204" pitchFamily="34" charset="0"/>
              </a:rPr>
              <a:t>   Contact</a:t>
            </a:r>
          </a:p>
        </p:txBody>
      </p:sp>
      <p:sp>
        <p:nvSpPr>
          <p:cNvPr id="22" name="Rectangle 21">
            <a:extLst>
              <a:ext uri="{FF2B5EF4-FFF2-40B4-BE49-F238E27FC236}">
                <a16:creationId xmlns:a16="http://schemas.microsoft.com/office/drawing/2014/main" id="{B43A5D0C-D28F-4742-99DD-BCA91DD18E00}"/>
              </a:ext>
            </a:extLst>
          </p:cNvPr>
          <p:cNvSpPr/>
          <p:nvPr/>
        </p:nvSpPr>
        <p:spPr>
          <a:xfrm>
            <a:off x="7705898" y="2276595"/>
            <a:ext cx="4006735" cy="3339401"/>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753460FD-5C32-4AC9-81B2-19CAAAEEDE42}"/>
              </a:ext>
            </a:extLst>
          </p:cNvPr>
          <p:cNvPicPr>
            <a:picLocks noChangeAspect="1"/>
          </p:cNvPicPr>
          <p:nvPr/>
        </p:nvPicPr>
        <p:blipFill>
          <a:blip r:embed="rId3"/>
          <a:stretch>
            <a:fillRect/>
          </a:stretch>
        </p:blipFill>
        <p:spPr>
          <a:xfrm>
            <a:off x="7795280" y="2349595"/>
            <a:ext cx="3822804" cy="3161222"/>
          </a:xfrm>
          <a:prstGeom prst="rect">
            <a:avLst/>
          </a:prstGeom>
        </p:spPr>
      </p:pic>
      <p:sp>
        <p:nvSpPr>
          <p:cNvPr id="24" name="Rectangle 23">
            <a:extLst>
              <a:ext uri="{FF2B5EF4-FFF2-40B4-BE49-F238E27FC236}">
                <a16:creationId xmlns:a16="http://schemas.microsoft.com/office/drawing/2014/main" id="{7A2C0BE6-B00F-43BF-9D51-0BC6C27CB707}"/>
              </a:ext>
            </a:extLst>
          </p:cNvPr>
          <p:cNvSpPr/>
          <p:nvPr/>
        </p:nvSpPr>
        <p:spPr>
          <a:xfrm>
            <a:off x="2570599" y="2271599"/>
            <a:ext cx="4501184" cy="3339401"/>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7F179CED-667E-4284-94AC-005D31E1C25D}"/>
              </a:ext>
            </a:extLst>
          </p:cNvPr>
          <p:cNvPicPr>
            <a:picLocks noChangeAspect="1"/>
          </p:cNvPicPr>
          <p:nvPr/>
        </p:nvPicPr>
        <p:blipFill>
          <a:blip r:embed="rId4"/>
          <a:stretch>
            <a:fillRect/>
          </a:stretch>
        </p:blipFill>
        <p:spPr>
          <a:xfrm>
            <a:off x="2670061" y="2354231"/>
            <a:ext cx="4262753" cy="3168563"/>
          </a:xfrm>
          <a:prstGeom prst="rect">
            <a:avLst/>
          </a:prstGeom>
        </p:spPr>
      </p:pic>
      <p:sp>
        <p:nvSpPr>
          <p:cNvPr id="2" name="Footer Placeholder 1"/>
          <p:cNvSpPr>
            <a:spLocks noGrp="1"/>
          </p:cNvSpPr>
          <p:nvPr>
            <p:ph type="ftr" sz="quarter" idx="11"/>
          </p:nvPr>
        </p:nvSpPr>
        <p:spPr>
          <a:xfrm>
            <a:off x="0" y="6158574"/>
            <a:ext cx="12192000" cy="562901"/>
          </a:xfrm>
        </p:spPr>
        <p:txBody>
          <a:bodyPr/>
          <a:lstStyle/>
          <a:p>
            <a:r>
              <a:rPr lang="en-US" dirty="0">
                <a:solidFill>
                  <a:schemeClr val="tx1"/>
                </a:solidFill>
              </a:rPr>
              <a:t>_____________________________________________________________________________________________________________________________________________________________</a:t>
            </a:r>
          </a:p>
          <a:p>
            <a:endParaRPr lang="en-US" dirty="0"/>
          </a:p>
          <a:p>
            <a:pPr algn="l"/>
            <a:r>
              <a:rPr lang="en-US" dirty="0">
                <a:solidFill>
                  <a:schemeClr val="tx1"/>
                </a:solidFill>
                <a:hlinkClick r:id="rId5"/>
              </a:rPr>
              <a:t> https://www.facebook.com/</a:t>
            </a:r>
            <a:r>
              <a:rPr lang="en-US" dirty="0">
                <a:solidFill>
                  <a:schemeClr val="tx1"/>
                </a:solidFill>
              </a:rPr>
              <a:t>                                                                                                </a:t>
            </a:r>
            <a:r>
              <a:rPr lang="en-US" dirty="0">
                <a:solidFill>
                  <a:schemeClr val="tx1"/>
                </a:solidFill>
                <a:hlinkClick r:id="rId6"/>
              </a:rPr>
              <a:t>https://www.instagram.com/</a:t>
            </a:r>
            <a:r>
              <a:rPr lang="en-US" dirty="0">
                <a:solidFill>
                  <a:schemeClr val="tx1"/>
                </a:solidFill>
              </a:rPr>
              <a:t>                                                                                                      </a:t>
            </a:r>
            <a:r>
              <a:rPr lang="en-US" dirty="0">
                <a:solidFill>
                  <a:schemeClr val="tx1"/>
                </a:solidFill>
                <a:hlinkClick r:id="rId7"/>
              </a:rPr>
              <a:t>https://twitter.com/</a:t>
            </a:r>
            <a:r>
              <a:rPr lang="en-US" dirty="0">
                <a:solidFill>
                  <a:schemeClr val="tx1"/>
                </a:solidFill>
              </a:rPr>
              <a:t>  </a:t>
            </a:r>
          </a:p>
          <a:p>
            <a:endParaRPr lang="en-US" dirty="0"/>
          </a:p>
        </p:txBody>
      </p:sp>
      <p:sp>
        <p:nvSpPr>
          <p:cNvPr id="7" name="Minus 6"/>
          <p:cNvSpPr/>
          <p:nvPr/>
        </p:nvSpPr>
        <p:spPr>
          <a:xfrm>
            <a:off x="-232755" y="2392371"/>
            <a:ext cx="1986740" cy="197874"/>
          </a:xfrm>
          <a:prstGeom prst="mathMin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Minus 18"/>
          <p:cNvSpPr/>
          <p:nvPr/>
        </p:nvSpPr>
        <p:spPr>
          <a:xfrm>
            <a:off x="-230026" y="2952208"/>
            <a:ext cx="1986740" cy="197874"/>
          </a:xfrm>
          <a:prstGeom prst="mathMin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Minus 19"/>
          <p:cNvSpPr/>
          <p:nvPr/>
        </p:nvSpPr>
        <p:spPr>
          <a:xfrm>
            <a:off x="-239100" y="3576070"/>
            <a:ext cx="1986740" cy="197874"/>
          </a:xfrm>
          <a:prstGeom prst="mathMin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Minus 20"/>
          <p:cNvSpPr/>
          <p:nvPr/>
        </p:nvSpPr>
        <p:spPr>
          <a:xfrm>
            <a:off x="-230026" y="1657786"/>
            <a:ext cx="1986740" cy="197874"/>
          </a:xfrm>
          <a:prstGeom prst="mathMin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Minus 25"/>
          <p:cNvSpPr/>
          <p:nvPr/>
        </p:nvSpPr>
        <p:spPr>
          <a:xfrm>
            <a:off x="-230026" y="4864152"/>
            <a:ext cx="1986740" cy="197874"/>
          </a:xfrm>
          <a:prstGeom prst="mathMin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569523" y="1"/>
            <a:ext cx="9622477" cy="1724024"/>
          </a:xfrm>
          <a:prstGeom prst="rect">
            <a:avLst/>
          </a:prstGeom>
        </p:spPr>
      </p:pic>
      <p:sp>
        <p:nvSpPr>
          <p:cNvPr id="28" name="TextBox 27">
            <a:extLst>
              <a:ext uri="{FF2B5EF4-FFF2-40B4-BE49-F238E27FC236}">
                <a16:creationId xmlns:a16="http://schemas.microsoft.com/office/drawing/2014/main" id="{6D2526A4-769C-4213-953E-9AF91252B60A}"/>
              </a:ext>
            </a:extLst>
          </p:cNvPr>
          <p:cNvSpPr txBox="1"/>
          <p:nvPr/>
        </p:nvSpPr>
        <p:spPr>
          <a:xfrm>
            <a:off x="5284846" y="446513"/>
            <a:ext cx="4604769" cy="830997"/>
          </a:xfrm>
          <a:prstGeom prst="rect">
            <a:avLst/>
          </a:prstGeom>
          <a:noFill/>
        </p:spPr>
        <p:txBody>
          <a:bodyPr wrap="square" rtlCol="0">
            <a:spAutoFit/>
          </a:bodyPr>
          <a:lstStyle/>
          <a:p>
            <a:r>
              <a:rPr lang="en-US" sz="4800" dirty="0">
                <a:solidFill>
                  <a:schemeClr val="accent2"/>
                </a:solidFill>
                <a:latin typeface="Franklin Gothic Heavy" panose="020B0903020102020204" pitchFamily="34" charset="0"/>
              </a:rPr>
              <a:t>Donut Delights</a:t>
            </a:r>
          </a:p>
        </p:txBody>
      </p:sp>
      <p:pic>
        <p:nvPicPr>
          <p:cNvPr id="1026" name="Picture 2" descr="Image result for facebook logo">
            <a:extLst>
              <a:ext uri="{FF2B5EF4-FFF2-40B4-BE49-F238E27FC236}">
                <a16:creationId xmlns:a16="http://schemas.microsoft.com/office/drawing/2014/main" id="{80190104-E054-4EC1-B96E-BDB6D8A5016D}"/>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014938" y="6386223"/>
            <a:ext cx="335252" cy="33525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instagram logo">
            <a:extLst>
              <a:ext uri="{FF2B5EF4-FFF2-40B4-BE49-F238E27FC236}">
                <a16:creationId xmlns:a16="http://schemas.microsoft.com/office/drawing/2014/main" id="{C859C601-9058-4EA3-9D77-582B6057283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209486" y="6365753"/>
            <a:ext cx="335252" cy="33525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twitter logo">
            <a:extLst>
              <a:ext uri="{FF2B5EF4-FFF2-40B4-BE49-F238E27FC236}">
                <a16:creationId xmlns:a16="http://schemas.microsoft.com/office/drawing/2014/main" id="{EB157643-3C19-4A90-8A66-196726B21367}"/>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0108030" y="6365752"/>
            <a:ext cx="385355" cy="3853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191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lumMod val="50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4697D0-0543-4632-9289-43B90D664B9D}"/>
              </a:ext>
            </a:extLst>
          </p:cNvPr>
          <p:cNvPicPr>
            <a:picLocks noChangeAspect="1"/>
          </p:cNvPicPr>
          <p:nvPr/>
        </p:nvPicPr>
        <p:blipFill>
          <a:blip r:embed="rId2"/>
          <a:stretch>
            <a:fillRect/>
          </a:stretch>
        </p:blipFill>
        <p:spPr>
          <a:xfrm>
            <a:off x="2547292" y="0"/>
            <a:ext cx="9644708" cy="1737511"/>
          </a:xfrm>
          <a:prstGeom prst="rect">
            <a:avLst/>
          </a:prstGeom>
        </p:spPr>
      </p:pic>
      <p:pic>
        <p:nvPicPr>
          <p:cNvPr id="5" name="Picture 4">
            <a:extLst>
              <a:ext uri="{FF2B5EF4-FFF2-40B4-BE49-F238E27FC236}">
                <a16:creationId xmlns:a16="http://schemas.microsoft.com/office/drawing/2014/main" id="{74657EF0-BAB6-42FE-AF11-39F7F0A3C620}"/>
              </a:ext>
            </a:extLst>
          </p:cNvPr>
          <p:cNvPicPr>
            <a:picLocks noChangeAspect="1"/>
          </p:cNvPicPr>
          <p:nvPr/>
        </p:nvPicPr>
        <p:blipFill>
          <a:blip r:embed="rId3"/>
          <a:stretch>
            <a:fillRect/>
          </a:stretch>
        </p:blipFill>
        <p:spPr>
          <a:xfrm>
            <a:off x="0" y="0"/>
            <a:ext cx="2560542" cy="1725318"/>
          </a:xfrm>
          <a:prstGeom prst="rect">
            <a:avLst/>
          </a:prstGeom>
        </p:spPr>
      </p:pic>
      <p:sp>
        <p:nvSpPr>
          <p:cNvPr id="7" name="TextBox 6">
            <a:extLst>
              <a:ext uri="{FF2B5EF4-FFF2-40B4-BE49-F238E27FC236}">
                <a16:creationId xmlns:a16="http://schemas.microsoft.com/office/drawing/2014/main" id="{B03AA63B-1E26-4575-AE31-B92D90029226}"/>
              </a:ext>
            </a:extLst>
          </p:cNvPr>
          <p:cNvSpPr txBox="1"/>
          <p:nvPr/>
        </p:nvSpPr>
        <p:spPr>
          <a:xfrm>
            <a:off x="1878475" y="1766944"/>
            <a:ext cx="3059285" cy="4278094"/>
          </a:xfrm>
          <a:prstGeom prst="rect">
            <a:avLst/>
          </a:prstGeom>
          <a:noFill/>
        </p:spPr>
        <p:txBody>
          <a:bodyPr wrap="square" rtlCol="0">
            <a:spAutoFit/>
          </a:bodyPr>
          <a:lstStyle/>
          <a:p>
            <a:r>
              <a:rPr lang="en-US" sz="1600" b="1" i="1" dirty="0">
                <a:effectLst>
                  <a:outerShdw blurRad="38100" dist="38100" dir="2700000" algn="tl">
                    <a:srgbClr val="000000">
                      <a:alpha val="43137"/>
                    </a:srgbClr>
                  </a:outerShdw>
                </a:effectLst>
                <a:latin typeface="Franklin Gothic Heavy" panose="020B0903020102020204" pitchFamily="34" charset="0"/>
              </a:rPr>
              <a:t>Bakers Dozen / Regular Donuts:</a:t>
            </a:r>
          </a:p>
          <a:p>
            <a:r>
              <a:rPr lang="en-US" sz="1600" dirty="0">
                <a:latin typeface="Franklin Gothic Heavy" panose="020B0903020102020204" pitchFamily="34" charset="0"/>
              </a:rPr>
              <a:t>(13 for $8.65) (1 for $1.05)</a:t>
            </a:r>
          </a:p>
          <a:p>
            <a:r>
              <a:rPr lang="en-US" sz="1600" dirty="0">
                <a:latin typeface="Franklin Gothic Heavy" panose="020B0903020102020204" pitchFamily="34" charset="0"/>
              </a:rPr>
              <a:t>Chocolate Frosted </a:t>
            </a:r>
          </a:p>
          <a:p>
            <a:r>
              <a:rPr lang="en-US" sz="1600" dirty="0">
                <a:latin typeface="Franklin Gothic Heavy" panose="020B0903020102020204" pitchFamily="34" charset="0"/>
              </a:rPr>
              <a:t>Vanilla Frosted</a:t>
            </a:r>
          </a:p>
          <a:p>
            <a:r>
              <a:rPr lang="en-US" sz="1600" dirty="0">
                <a:latin typeface="Franklin Gothic Heavy" panose="020B0903020102020204" pitchFamily="34" charset="0"/>
              </a:rPr>
              <a:t>Boston Cream </a:t>
            </a:r>
          </a:p>
          <a:p>
            <a:r>
              <a:rPr lang="en-US" sz="1600" dirty="0">
                <a:latin typeface="Franklin Gothic Heavy" panose="020B0903020102020204" pitchFamily="34" charset="0"/>
              </a:rPr>
              <a:t>Jelly Filled</a:t>
            </a:r>
          </a:p>
          <a:p>
            <a:r>
              <a:rPr lang="en-US" sz="1600" dirty="0">
                <a:latin typeface="Franklin Gothic Heavy" panose="020B0903020102020204" pitchFamily="34" charset="0"/>
              </a:rPr>
              <a:t>Glazed</a:t>
            </a:r>
          </a:p>
          <a:p>
            <a:r>
              <a:rPr lang="en-US" sz="1600" dirty="0">
                <a:latin typeface="Franklin Gothic Heavy" panose="020B0903020102020204" pitchFamily="34" charset="0"/>
              </a:rPr>
              <a:t>Chocolate Glazed</a:t>
            </a:r>
          </a:p>
          <a:p>
            <a:r>
              <a:rPr lang="en-US" sz="1600" dirty="0">
                <a:latin typeface="Franklin Gothic Heavy" panose="020B0903020102020204" pitchFamily="34" charset="0"/>
              </a:rPr>
              <a:t>Marble Twist</a:t>
            </a:r>
          </a:p>
          <a:p>
            <a:r>
              <a:rPr lang="en-US" sz="1600" dirty="0">
                <a:latin typeface="Franklin Gothic Heavy" panose="020B0903020102020204" pitchFamily="34" charset="0"/>
              </a:rPr>
              <a:t>Sugar Raised</a:t>
            </a:r>
          </a:p>
          <a:p>
            <a:r>
              <a:rPr lang="en-US" sz="1600" dirty="0">
                <a:latin typeface="Franklin Gothic Heavy" panose="020B0903020102020204" pitchFamily="34" charset="0"/>
              </a:rPr>
              <a:t>Plain</a:t>
            </a:r>
          </a:p>
          <a:p>
            <a:r>
              <a:rPr lang="en-US" sz="1600" dirty="0">
                <a:latin typeface="Franklin Gothic Heavy" panose="020B0903020102020204" pitchFamily="34" charset="0"/>
              </a:rPr>
              <a:t>Plain Cruller</a:t>
            </a:r>
          </a:p>
          <a:p>
            <a:r>
              <a:rPr lang="en-US" sz="1600" dirty="0">
                <a:latin typeface="Franklin Gothic Heavy" panose="020B0903020102020204" pitchFamily="34" charset="0"/>
              </a:rPr>
              <a:t>Honey Wheat</a:t>
            </a:r>
          </a:p>
          <a:p>
            <a:r>
              <a:rPr lang="en-US" sz="1600" dirty="0">
                <a:latin typeface="Franklin Gothic Heavy" panose="020B0903020102020204" pitchFamily="34" charset="0"/>
              </a:rPr>
              <a:t>Jelly Puff </a:t>
            </a:r>
          </a:p>
          <a:p>
            <a:r>
              <a:rPr lang="en-US" sz="1600" dirty="0">
                <a:latin typeface="Franklin Gothic Heavy" panose="020B0903020102020204" pitchFamily="34" charset="0"/>
              </a:rPr>
              <a:t>Cream Puff</a:t>
            </a:r>
          </a:p>
          <a:p>
            <a:r>
              <a:rPr lang="en-US" sz="1600" dirty="0">
                <a:latin typeface="Franklin Gothic Heavy" panose="020B0903020102020204" pitchFamily="34" charset="0"/>
              </a:rPr>
              <a:t>Coffee Roll</a:t>
            </a:r>
          </a:p>
        </p:txBody>
      </p:sp>
      <p:sp>
        <p:nvSpPr>
          <p:cNvPr id="9" name="TextBox 8">
            <a:extLst>
              <a:ext uri="{FF2B5EF4-FFF2-40B4-BE49-F238E27FC236}">
                <a16:creationId xmlns:a16="http://schemas.microsoft.com/office/drawing/2014/main" id="{77BB337D-00EA-4A2E-8363-50C77E004811}"/>
              </a:ext>
            </a:extLst>
          </p:cNvPr>
          <p:cNvSpPr txBox="1"/>
          <p:nvPr/>
        </p:nvSpPr>
        <p:spPr>
          <a:xfrm>
            <a:off x="5237759" y="1754542"/>
            <a:ext cx="2499386" cy="1815882"/>
          </a:xfrm>
          <a:prstGeom prst="rect">
            <a:avLst/>
          </a:prstGeom>
          <a:noFill/>
        </p:spPr>
        <p:txBody>
          <a:bodyPr wrap="square" rtlCol="0">
            <a:spAutoFit/>
          </a:bodyPr>
          <a:lstStyle/>
          <a:p>
            <a:r>
              <a:rPr lang="en-US" sz="1600" b="1" i="1" dirty="0">
                <a:effectLst>
                  <a:outerShdw blurRad="38100" dist="38100" dir="2700000" algn="tl">
                    <a:srgbClr val="000000">
                      <a:alpha val="43137"/>
                    </a:srgbClr>
                  </a:outerShdw>
                </a:effectLst>
                <a:latin typeface="Franklin Gothic Heavy" panose="020B0903020102020204" pitchFamily="34" charset="0"/>
              </a:rPr>
              <a:t>Fancy Donuts:</a:t>
            </a:r>
          </a:p>
          <a:p>
            <a:r>
              <a:rPr lang="en-US" sz="1600" dirty="0">
                <a:latin typeface="Franklin Gothic Heavy" panose="020B0903020102020204" pitchFamily="34" charset="0"/>
              </a:rPr>
              <a:t>(1 for $2.00)</a:t>
            </a:r>
          </a:p>
          <a:p>
            <a:r>
              <a:rPr lang="en-US" sz="1600" dirty="0">
                <a:latin typeface="Franklin Gothic Heavy" panose="020B0903020102020204" pitchFamily="34" charset="0"/>
              </a:rPr>
              <a:t>Bow Tie </a:t>
            </a:r>
          </a:p>
          <a:p>
            <a:r>
              <a:rPr lang="en-US" sz="1600" dirty="0">
                <a:latin typeface="Franklin Gothic Heavy" panose="020B0903020102020204" pitchFamily="34" charset="0"/>
              </a:rPr>
              <a:t>Éclair</a:t>
            </a:r>
          </a:p>
          <a:p>
            <a:r>
              <a:rPr lang="en-US" sz="1600" dirty="0">
                <a:latin typeface="Franklin Gothic Heavy" panose="020B0903020102020204" pitchFamily="34" charset="0"/>
              </a:rPr>
              <a:t>Apple Turnover</a:t>
            </a:r>
          </a:p>
          <a:p>
            <a:r>
              <a:rPr lang="en-US" sz="1600" dirty="0">
                <a:latin typeface="Franklin Gothic Heavy" panose="020B0903020102020204" pitchFamily="34" charset="0"/>
              </a:rPr>
              <a:t>Fancy Coffee Roll</a:t>
            </a:r>
          </a:p>
          <a:p>
            <a:r>
              <a:rPr lang="en-US" sz="1600" dirty="0">
                <a:latin typeface="Franklin Gothic Heavy" panose="020B0903020102020204" pitchFamily="34" charset="0"/>
              </a:rPr>
              <a:t>French Cruller</a:t>
            </a:r>
          </a:p>
        </p:txBody>
      </p:sp>
      <p:sp>
        <p:nvSpPr>
          <p:cNvPr id="2" name="TextBox 1"/>
          <p:cNvSpPr txBox="1"/>
          <p:nvPr/>
        </p:nvSpPr>
        <p:spPr>
          <a:xfrm>
            <a:off x="7678281" y="1737511"/>
            <a:ext cx="2740656" cy="2339102"/>
          </a:xfrm>
          <a:prstGeom prst="rect">
            <a:avLst/>
          </a:prstGeom>
          <a:noFill/>
        </p:spPr>
        <p:txBody>
          <a:bodyPr wrap="square" rtlCol="0">
            <a:spAutoFit/>
          </a:bodyPr>
          <a:lstStyle/>
          <a:p>
            <a:r>
              <a:rPr lang="en-US" sz="1600" b="1" i="1" dirty="0">
                <a:effectLst>
                  <a:outerShdw blurRad="38100" dist="38100" dir="2700000" algn="tl">
                    <a:srgbClr val="000000">
                      <a:alpha val="43137"/>
                    </a:srgbClr>
                  </a:outerShdw>
                </a:effectLst>
                <a:latin typeface="Franklin Gothic Heavy" panose="020B0903020102020204" pitchFamily="34" charset="0"/>
              </a:rPr>
              <a:t>Top sellers:</a:t>
            </a:r>
          </a:p>
          <a:p>
            <a:r>
              <a:rPr lang="en-US" sz="1600" dirty="0">
                <a:latin typeface="Franklin Gothic Heavy" panose="020B0903020102020204" pitchFamily="34" charset="0"/>
              </a:rPr>
              <a:t>(1 for $3.50)</a:t>
            </a:r>
          </a:p>
          <a:p>
            <a:r>
              <a:rPr lang="en-US" sz="1600" dirty="0">
                <a:latin typeface="Franklin Gothic Heavy" panose="020B0903020102020204" pitchFamily="34" charset="0"/>
              </a:rPr>
              <a:t>Pistachio Pinwheels</a:t>
            </a:r>
          </a:p>
          <a:p>
            <a:r>
              <a:rPr lang="en-US" sz="1600" dirty="0">
                <a:latin typeface="Franklin Gothic Heavy" panose="020B0903020102020204" pitchFamily="34" charset="0"/>
              </a:rPr>
              <a:t>Boston Cream Delights</a:t>
            </a:r>
          </a:p>
          <a:p>
            <a:r>
              <a:rPr lang="en-US" sz="1600" dirty="0">
                <a:latin typeface="Franklin Gothic Heavy" panose="020B0903020102020204" pitchFamily="34" charset="0"/>
              </a:rPr>
              <a:t>Chocolate Confetti</a:t>
            </a:r>
          </a:p>
          <a:p>
            <a:r>
              <a:rPr lang="en-US" sz="1600" dirty="0">
                <a:latin typeface="Franklin Gothic Heavy" panose="020B0903020102020204" pitchFamily="34" charset="0"/>
              </a:rPr>
              <a:t>Marshmallow Mayhems</a:t>
            </a:r>
          </a:p>
          <a:p>
            <a:r>
              <a:rPr lang="en-US" sz="1600" dirty="0">
                <a:latin typeface="Franklin Gothic Heavy" panose="020B0903020102020204" pitchFamily="34" charset="0"/>
              </a:rPr>
              <a:t>French Twists</a:t>
            </a:r>
          </a:p>
          <a:p>
            <a:r>
              <a:rPr lang="en-US" sz="1600" dirty="0">
                <a:latin typeface="Franklin Gothic Heavy" panose="020B0903020102020204" pitchFamily="34" charset="0"/>
              </a:rPr>
              <a:t>Bulls Horns</a:t>
            </a:r>
          </a:p>
          <a:p>
            <a:endParaRPr lang="en-US" dirty="0"/>
          </a:p>
        </p:txBody>
      </p:sp>
      <p:sp>
        <p:nvSpPr>
          <p:cNvPr id="12" name="Rectangle 11">
            <a:extLst>
              <a:ext uri="{FF2B5EF4-FFF2-40B4-BE49-F238E27FC236}">
                <a16:creationId xmlns:a16="http://schemas.microsoft.com/office/drawing/2014/main" id="{9D5CBD52-BDE6-493C-BC55-0D3BA4BFD4B2}"/>
              </a:ext>
            </a:extLst>
          </p:cNvPr>
          <p:cNvSpPr/>
          <p:nvPr/>
        </p:nvSpPr>
        <p:spPr>
          <a:xfrm>
            <a:off x="2350" y="1725318"/>
            <a:ext cx="1497496" cy="3269307"/>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12823" y="1907619"/>
            <a:ext cx="6096000" cy="2862322"/>
          </a:xfrm>
          <a:prstGeom prst="rect">
            <a:avLst/>
          </a:prstGeom>
        </p:spPr>
        <p:txBody>
          <a:bodyPr>
            <a:spAutoFit/>
          </a:bodyPr>
          <a:lstStyle/>
          <a:p>
            <a:r>
              <a:rPr lang="en-US" dirty="0"/>
              <a:t>      </a:t>
            </a:r>
            <a:r>
              <a:rPr lang="en-US" sz="2000" dirty="0">
                <a:latin typeface="Franklin Gothic Heavy" panose="020B0903020102020204" pitchFamily="34" charset="0"/>
              </a:rPr>
              <a:t>Home</a:t>
            </a:r>
          </a:p>
          <a:p>
            <a:endParaRPr lang="en-US" sz="2000" dirty="0">
              <a:latin typeface="Franklin Gothic Heavy" panose="020B0903020102020204" pitchFamily="34" charset="0"/>
            </a:endParaRPr>
          </a:p>
          <a:p>
            <a:r>
              <a:rPr lang="en-US" sz="2000" dirty="0">
                <a:latin typeface="Franklin Gothic Heavy" panose="020B0903020102020204" pitchFamily="34" charset="0"/>
              </a:rPr>
              <a:t>     Menu</a:t>
            </a:r>
          </a:p>
          <a:p>
            <a:endParaRPr lang="en-US" sz="2000" dirty="0">
              <a:latin typeface="Franklin Gothic Heavy" panose="020B0903020102020204" pitchFamily="34" charset="0"/>
            </a:endParaRPr>
          </a:p>
          <a:p>
            <a:r>
              <a:rPr lang="en-US" sz="2000" dirty="0">
                <a:latin typeface="Franklin Gothic Heavy" panose="020B0903020102020204" pitchFamily="34" charset="0"/>
              </a:rPr>
              <a:t>  About Us</a:t>
            </a:r>
          </a:p>
          <a:p>
            <a:endParaRPr lang="en-US" sz="2000" dirty="0">
              <a:latin typeface="Franklin Gothic Heavy" panose="020B0903020102020204" pitchFamily="34" charset="0"/>
            </a:endParaRPr>
          </a:p>
          <a:p>
            <a:r>
              <a:rPr lang="en-US" sz="2000" dirty="0">
                <a:latin typeface="Franklin Gothic Heavy" panose="020B0903020102020204" pitchFamily="34" charset="0"/>
              </a:rPr>
              <a:t>  Location</a:t>
            </a:r>
          </a:p>
          <a:p>
            <a:r>
              <a:rPr lang="en-US" sz="2000" dirty="0">
                <a:latin typeface="Franklin Gothic Heavy" panose="020B0903020102020204" pitchFamily="34" charset="0"/>
              </a:rPr>
              <a:t>         /</a:t>
            </a:r>
          </a:p>
          <a:p>
            <a:r>
              <a:rPr lang="en-US" sz="2000" dirty="0">
                <a:latin typeface="Franklin Gothic Heavy" panose="020B0903020102020204" pitchFamily="34" charset="0"/>
              </a:rPr>
              <a:t>   Contact</a:t>
            </a:r>
          </a:p>
        </p:txBody>
      </p:sp>
      <p:sp>
        <p:nvSpPr>
          <p:cNvPr id="8" name="Footer Placeholder 7"/>
          <p:cNvSpPr>
            <a:spLocks noGrp="1"/>
          </p:cNvSpPr>
          <p:nvPr>
            <p:ph type="ftr" sz="quarter" idx="11"/>
          </p:nvPr>
        </p:nvSpPr>
        <p:spPr>
          <a:xfrm>
            <a:off x="0" y="5902036"/>
            <a:ext cx="12192000" cy="927728"/>
          </a:xfrm>
        </p:spPr>
        <p:txBody>
          <a:bodyPr/>
          <a:lstStyle/>
          <a:p>
            <a:r>
              <a:rPr lang="en-US" dirty="0">
                <a:solidFill>
                  <a:schemeClr val="tx1"/>
                </a:solidFill>
              </a:rPr>
              <a:t>_____________________________________________________________________________________________________________________________________________________________</a:t>
            </a:r>
          </a:p>
          <a:p>
            <a:endParaRPr lang="en-US" dirty="0"/>
          </a:p>
          <a:p>
            <a:pPr algn="l"/>
            <a:r>
              <a:rPr lang="en-US" dirty="0">
                <a:solidFill>
                  <a:schemeClr val="tx1"/>
                </a:solidFill>
                <a:hlinkClick r:id="rId4"/>
              </a:rPr>
              <a:t>https://www.facebook.com/</a:t>
            </a:r>
            <a:r>
              <a:rPr lang="en-US" dirty="0">
                <a:solidFill>
                  <a:schemeClr val="tx1"/>
                </a:solidFill>
              </a:rPr>
              <a:t>                                                                                             </a:t>
            </a:r>
            <a:r>
              <a:rPr lang="en-US" dirty="0">
                <a:solidFill>
                  <a:schemeClr val="tx1"/>
                </a:solidFill>
                <a:hlinkClick r:id="rId5"/>
              </a:rPr>
              <a:t>https://www.instagram.com/</a:t>
            </a:r>
            <a:r>
              <a:rPr lang="en-US" dirty="0">
                <a:solidFill>
                  <a:schemeClr val="tx1"/>
                </a:solidFill>
              </a:rPr>
              <a:t>                                                                                                              </a:t>
            </a:r>
            <a:r>
              <a:rPr lang="en-US" dirty="0">
                <a:solidFill>
                  <a:schemeClr val="tx1"/>
                </a:solidFill>
                <a:hlinkClick r:id="rId6"/>
              </a:rPr>
              <a:t>https://twitter.com/</a:t>
            </a:r>
            <a:r>
              <a:rPr lang="en-US" dirty="0">
                <a:solidFill>
                  <a:schemeClr val="tx1"/>
                </a:solidFill>
              </a:rPr>
              <a:t>  </a:t>
            </a:r>
          </a:p>
        </p:txBody>
      </p:sp>
      <p:pic>
        <p:nvPicPr>
          <p:cNvPr id="14" name="Picture 1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0576" y="5036251"/>
            <a:ext cx="1719289" cy="1172426"/>
          </a:xfrm>
          <a:prstGeom prst="rect">
            <a:avLst/>
          </a:prstGeom>
        </p:spPr>
      </p:pic>
      <p:sp>
        <p:nvSpPr>
          <p:cNvPr id="15" name="Minus 14"/>
          <p:cNvSpPr/>
          <p:nvPr/>
        </p:nvSpPr>
        <p:spPr>
          <a:xfrm>
            <a:off x="-232755" y="2392371"/>
            <a:ext cx="1986740" cy="197874"/>
          </a:xfrm>
          <a:prstGeom prst="mathMin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Minus 15"/>
          <p:cNvSpPr/>
          <p:nvPr/>
        </p:nvSpPr>
        <p:spPr>
          <a:xfrm>
            <a:off x="-229997" y="2936671"/>
            <a:ext cx="1986740" cy="197874"/>
          </a:xfrm>
          <a:prstGeom prst="mathMin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Minus 16"/>
          <p:cNvSpPr/>
          <p:nvPr/>
        </p:nvSpPr>
        <p:spPr>
          <a:xfrm>
            <a:off x="-232755" y="3579235"/>
            <a:ext cx="1986740" cy="197874"/>
          </a:xfrm>
          <a:prstGeom prst="mathMin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inus 17"/>
          <p:cNvSpPr/>
          <p:nvPr/>
        </p:nvSpPr>
        <p:spPr>
          <a:xfrm>
            <a:off x="-242272" y="1668119"/>
            <a:ext cx="1986740" cy="197874"/>
          </a:xfrm>
          <a:prstGeom prst="mathMin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Minus 18"/>
          <p:cNvSpPr/>
          <p:nvPr/>
        </p:nvSpPr>
        <p:spPr>
          <a:xfrm>
            <a:off x="-242272" y="4865448"/>
            <a:ext cx="1986740" cy="197874"/>
          </a:xfrm>
          <a:prstGeom prst="mathMin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bullsHorn.jp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560543" y="0"/>
            <a:ext cx="9631458" cy="1725317"/>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45B80656-FE6E-42EF-85CB-7E9E3AEEDF0A}"/>
              </a:ext>
            </a:extLst>
          </p:cNvPr>
          <p:cNvSpPr txBox="1"/>
          <p:nvPr/>
        </p:nvSpPr>
        <p:spPr>
          <a:xfrm>
            <a:off x="6193204" y="442957"/>
            <a:ext cx="1795327" cy="830997"/>
          </a:xfrm>
          <a:prstGeom prst="rect">
            <a:avLst/>
          </a:prstGeom>
          <a:noFill/>
        </p:spPr>
        <p:txBody>
          <a:bodyPr wrap="square" rtlCol="0">
            <a:spAutoFit/>
          </a:bodyPr>
          <a:lstStyle/>
          <a:p>
            <a:r>
              <a:rPr lang="en-US" sz="4800" dirty="0">
                <a:solidFill>
                  <a:schemeClr val="accent2"/>
                </a:solidFill>
                <a:latin typeface="Franklin Gothic Heavy" panose="020B0903020102020204" pitchFamily="34" charset="0"/>
              </a:rPr>
              <a:t>Menu</a:t>
            </a:r>
          </a:p>
        </p:txBody>
      </p:sp>
      <p:sp>
        <p:nvSpPr>
          <p:cNvPr id="20" name="Rectangle 19">
            <a:extLst>
              <a:ext uri="{FF2B5EF4-FFF2-40B4-BE49-F238E27FC236}">
                <a16:creationId xmlns:a16="http://schemas.microsoft.com/office/drawing/2014/main" id="{7A2C0BE6-B00F-43BF-9D51-0BC6C27CB707}"/>
              </a:ext>
            </a:extLst>
          </p:cNvPr>
          <p:cNvSpPr/>
          <p:nvPr/>
        </p:nvSpPr>
        <p:spPr>
          <a:xfrm>
            <a:off x="4146266" y="3629909"/>
            <a:ext cx="3430477" cy="2394447"/>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A31C2C2C-505C-4DE6-8496-290E1CB81E41}"/>
              </a:ext>
            </a:extLst>
          </p:cNvPr>
          <p:cNvPicPr>
            <a:picLocks noChangeAspect="1"/>
          </p:cNvPicPr>
          <p:nvPr/>
        </p:nvPicPr>
        <p:blipFill>
          <a:blip r:embed="rId9"/>
          <a:stretch>
            <a:fillRect/>
          </a:stretch>
        </p:blipFill>
        <p:spPr>
          <a:xfrm>
            <a:off x="4247804" y="3693768"/>
            <a:ext cx="3230329" cy="2266457"/>
          </a:xfrm>
          <a:prstGeom prst="rect">
            <a:avLst/>
          </a:prstGeom>
        </p:spPr>
      </p:pic>
      <p:sp>
        <p:nvSpPr>
          <p:cNvPr id="6" name="Rectangle 5"/>
          <p:cNvSpPr/>
          <p:nvPr/>
        </p:nvSpPr>
        <p:spPr>
          <a:xfrm>
            <a:off x="8800887" y="5151323"/>
            <a:ext cx="184731" cy="369332"/>
          </a:xfrm>
          <a:prstGeom prst="rect">
            <a:avLst/>
          </a:prstGeom>
        </p:spPr>
        <p:txBody>
          <a:bodyPr wrap="none">
            <a:spAutoFit/>
          </a:bodyPr>
          <a:lstStyle/>
          <a:p>
            <a:endParaRPr lang="en-US" dirty="0"/>
          </a:p>
        </p:txBody>
      </p:sp>
      <p:pic>
        <p:nvPicPr>
          <p:cNvPr id="10" name="Picture 9"/>
          <p:cNvPicPr>
            <a:picLocks noChangeAspect="1"/>
          </p:cNvPicPr>
          <p:nvPr/>
        </p:nvPicPr>
        <p:blipFill rotWithShape="1">
          <a:blip r:embed="rId10">
            <a:extLst>
              <a:ext uri="{28A0092B-C50C-407E-A947-70E740481C1C}">
                <a14:useLocalDpi xmlns:a14="http://schemas.microsoft.com/office/drawing/2010/main" val="0"/>
              </a:ext>
            </a:extLst>
          </a:blip>
          <a:srcRect l="-163" t="221" r="32085" b="25007"/>
          <a:stretch/>
        </p:blipFill>
        <p:spPr>
          <a:xfrm>
            <a:off x="7754774" y="3874366"/>
            <a:ext cx="4233621" cy="2117971"/>
          </a:xfrm>
          <a:prstGeom prst="rect">
            <a:avLst/>
          </a:prstGeom>
        </p:spPr>
      </p:pic>
      <p:pic>
        <p:nvPicPr>
          <p:cNvPr id="23" name="Picture 2" descr="Image result for facebook logo">
            <a:extLst>
              <a:ext uri="{FF2B5EF4-FFF2-40B4-BE49-F238E27FC236}">
                <a16:creationId xmlns:a16="http://schemas.microsoft.com/office/drawing/2014/main" id="{CD46F856-1762-477F-A606-EF8FA808B0BE}"/>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014938" y="6386223"/>
            <a:ext cx="335252" cy="335252"/>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4" descr="Image result for instagram logo">
            <a:extLst>
              <a:ext uri="{FF2B5EF4-FFF2-40B4-BE49-F238E27FC236}">
                <a16:creationId xmlns:a16="http://schemas.microsoft.com/office/drawing/2014/main" id="{D1E41602-5159-4F55-BEC5-B2DCB5E72B1C}"/>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209486" y="6365753"/>
            <a:ext cx="335252" cy="335252"/>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6" descr="Image result for twitter logo">
            <a:extLst>
              <a:ext uri="{FF2B5EF4-FFF2-40B4-BE49-F238E27FC236}">
                <a16:creationId xmlns:a16="http://schemas.microsoft.com/office/drawing/2014/main" id="{0E2B944C-941D-481E-8CC6-316C162D43C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0108030" y="6365752"/>
            <a:ext cx="385355" cy="3853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27599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lumMod val="50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92CD33F-8186-4C25-90AD-5DD592E1E2EB}"/>
              </a:ext>
            </a:extLst>
          </p:cNvPr>
          <p:cNvPicPr>
            <a:picLocks noChangeAspect="1"/>
          </p:cNvPicPr>
          <p:nvPr/>
        </p:nvPicPr>
        <p:blipFill>
          <a:blip r:embed="rId2"/>
          <a:stretch>
            <a:fillRect/>
          </a:stretch>
        </p:blipFill>
        <p:spPr>
          <a:xfrm>
            <a:off x="2560542" y="0"/>
            <a:ext cx="9644708" cy="1737511"/>
          </a:xfrm>
          <a:prstGeom prst="rect">
            <a:avLst/>
          </a:prstGeom>
        </p:spPr>
      </p:pic>
      <p:pic>
        <p:nvPicPr>
          <p:cNvPr id="6" name="Picture 5">
            <a:extLst>
              <a:ext uri="{FF2B5EF4-FFF2-40B4-BE49-F238E27FC236}">
                <a16:creationId xmlns:a16="http://schemas.microsoft.com/office/drawing/2014/main" id="{3D35346B-3328-447A-9012-77B9A60F3529}"/>
              </a:ext>
            </a:extLst>
          </p:cNvPr>
          <p:cNvPicPr>
            <a:picLocks noChangeAspect="1"/>
          </p:cNvPicPr>
          <p:nvPr/>
        </p:nvPicPr>
        <p:blipFill>
          <a:blip r:embed="rId3"/>
          <a:stretch>
            <a:fillRect/>
          </a:stretch>
        </p:blipFill>
        <p:spPr>
          <a:xfrm>
            <a:off x="0" y="0"/>
            <a:ext cx="2560542" cy="1725318"/>
          </a:xfrm>
          <a:prstGeom prst="rect">
            <a:avLst/>
          </a:prstGeom>
        </p:spPr>
      </p:pic>
      <p:sp>
        <p:nvSpPr>
          <p:cNvPr id="9" name="TextBox 8">
            <a:extLst>
              <a:ext uri="{FF2B5EF4-FFF2-40B4-BE49-F238E27FC236}">
                <a16:creationId xmlns:a16="http://schemas.microsoft.com/office/drawing/2014/main" id="{34A2130D-6810-4288-9473-DA353B19B6F0}"/>
              </a:ext>
            </a:extLst>
          </p:cNvPr>
          <p:cNvSpPr txBox="1"/>
          <p:nvPr/>
        </p:nvSpPr>
        <p:spPr>
          <a:xfrm>
            <a:off x="1497496" y="1737511"/>
            <a:ext cx="7688068" cy="4524315"/>
          </a:xfrm>
          <a:prstGeom prst="rect">
            <a:avLst/>
          </a:prstGeom>
          <a:noFill/>
        </p:spPr>
        <p:txBody>
          <a:bodyPr wrap="square" rtlCol="0">
            <a:spAutoFit/>
          </a:bodyPr>
          <a:lstStyle/>
          <a:p>
            <a:r>
              <a:rPr lang="en-US" sz="1600" dirty="0">
                <a:latin typeface="Franklin Gothic Heavy" panose="020B0903020102020204" pitchFamily="34" charset="0"/>
              </a:rPr>
              <a:t>Donut Delights was started in 1971 by Melvin </a:t>
            </a:r>
            <a:r>
              <a:rPr lang="en-US" sz="1600" dirty="0" err="1">
                <a:latin typeface="Franklin Gothic Heavy" panose="020B0903020102020204" pitchFamily="34" charset="0"/>
              </a:rPr>
              <a:t>Furballski</a:t>
            </a:r>
            <a:r>
              <a:rPr lang="en-US" sz="1600" dirty="0">
                <a:latin typeface="Franklin Gothic Heavy" panose="020B0903020102020204" pitchFamily="34" charset="0"/>
              </a:rPr>
              <a:t>, an immigrant baker from the far east coast of Poland. Known far and wide for his delicate pastries, Melvin fled his homeland in search of a better life for his family. In 1970 he landed in New York City and by chance he found an open seat on a bus heading west. When an unexpected mechanical failure forced a three day delay in Champaign, Illinois, </a:t>
            </a:r>
            <a:r>
              <a:rPr lang="en-US" sz="1600" dirty="0" err="1">
                <a:latin typeface="Franklin Gothic Heavy" panose="020B0903020102020204" pitchFamily="34" charset="0"/>
              </a:rPr>
              <a:t>Furballski</a:t>
            </a:r>
            <a:r>
              <a:rPr lang="en-US" sz="1600" dirty="0">
                <a:latin typeface="Franklin Gothic Heavy" panose="020B0903020102020204" pitchFamily="34" charset="0"/>
              </a:rPr>
              <a:t> saw the need for a donut shop, so he decided to stay and make a new life for himself in Urbana, Illinois. With only one hundred dollars to his name, he found an abandoned bread shop and within two days he had one of a kind donuts flying off the racks faster than he could bake them and things have never slowed down. Now you can find that same great donut recipe plus dozens more still being made with the same love and care as when Donut Delights first opened. A bakery fire in the mid-1980s destroyed many of the shop's records...but NOT THE RECIPES. While many people might have viewed the fire as an excuse to quit, Melvin instead used it as an opportunity to reconfigure the interior design, allowing him to add the coffee roastery section as well. So when you visit, be prepared for the inviting mix of aromas from fresh-roasted coffee beans and fresh-baked donuts: It's the closest thing to "Breakfast Heaven" anywhere in the C-U area</a:t>
            </a:r>
          </a:p>
        </p:txBody>
      </p:sp>
      <p:sp>
        <p:nvSpPr>
          <p:cNvPr id="10" name="Rectangle 9">
            <a:extLst>
              <a:ext uri="{FF2B5EF4-FFF2-40B4-BE49-F238E27FC236}">
                <a16:creationId xmlns:a16="http://schemas.microsoft.com/office/drawing/2014/main" id="{9D5CBD52-BDE6-493C-BC55-0D3BA4BFD4B2}"/>
              </a:ext>
            </a:extLst>
          </p:cNvPr>
          <p:cNvSpPr/>
          <p:nvPr/>
        </p:nvSpPr>
        <p:spPr>
          <a:xfrm>
            <a:off x="0" y="1737511"/>
            <a:ext cx="1497496" cy="3269307"/>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p:cNvSpPr/>
          <p:nvPr/>
        </p:nvSpPr>
        <p:spPr>
          <a:xfrm>
            <a:off x="0" y="1941003"/>
            <a:ext cx="6215211" cy="2862322"/>
          </a:xfrm>
          <a:prstGeom prst="rect">
            <a:avLst/>
          </a:prstGeom>
        </p:spPr>
        <p:txBody>
          <a:bodyPr wrap="square">
            <a:spAutoFit/>
          </a:bodyPr>
          <a:lstStyle/>
          <a:p>
            <a:r>
              <a:rPr lang="en-US" dirty="0"/>
              <a:t>      </a:t>
            </a:r>
            <a:r>
              <a:rPr lang="en-US" sz="2000" dirty="0">
                <a:latin typeface="Franklin Gothic Heavy" panose="020B0903020102020204" pitchFamily="34" charset="0"/>
              </a:rPr>
              <a:t>Home</a:t>
            </a:r>
          </a:p>
          <a:p>
            <a:endParaRPr lang="en-US" sz="2000" dirty="0">
              <a:latin typeface="Franklin Gothic Heavy" panose="020B0903020102020204" pitchFamily="34" charset="0"/>
            </a:endParaRPr>
          </a:p>
          <a:p>
            <a:r>
              <a:rPr lang="en-US" sz="2000" dirty="0">
                <a:latin typeface="Franklin Gothic Heavy" panose="020B0903020102020204" pitchFamily="34" charset="0"/>
              </a:rPr>
              <a:t>     Menu</a:t>
            </a:r>
          </a:p>
          <a:p>
            <a:endParaRPr lang="en-US" sz="2000" dirty="0">
              <a:latin typeface="Franklin Gothic Heavy" panose="020B0903020102020204" pitchFamily="34" charset="0"/>
            </a:endParaRPr>
          </a:p>
          <a:p>
            <a:r>
              <a:rPr lang="en-US" sz="2000" dirty="0">
                <a:latin typeface="Franklin Gothic Heavy" panose="020B0903020102020204" pitchFamily="34" charset="0"/>
              </a:rPr>
              <a:t>  About Us</a:t>
            </a:r>
          </a:p>
          <a:p>
            <a:endParaRPr lang="en-US" sz="2000" dirty="0">
              <a:latin typeface="Franklin Gothic Heavy" panose="020B0903020102020204" pitchFamily="34" charset="0"/>
            </a:endParaRPr>
          </a:p>
          <a:p>
            <a:r>
              <a:rPr lang="en-US" sz="2000" dirty="0">
                <a:latin typeface="Franklin Gothic Heavy" panose="020B0903020102020204" pitchFamily="34" charset="0"/>
              </a:rPr>
              <a:t>  Location</a:t>
            </a:r>
          </a:p>
          <a:p>
            <a:r>
              <a:rPr lang="en-US" sz="2000" dirty="0">
                <a:latin typeface="Franklin Gothic Heavy" panose="020B0903020102020204" pitchFamily="34" charset="0"/>
              </a:rPr>
              <a:t>         /</a:t>
            </a:r>
          </a:p>
          <a:p>
            <a:r>
              <a:rPr lang="en-US" sz="2000" dirty="0">
                <a:latin typeface="Franklin Gothic Heavy" panose="020B0903020102020204" pitchFamily="34" charset="0"/>
              </a:rPr>
              <a:t>   Contact</a:t>
            </a:r>
            <a:r>
              <a:rPr lang="en-US" sz="2000" u="sng" dirty="0">
                <a:latin typeface="Franklin Gothic Heavy" panose="020B0903020102020204" pitchFamily="34" charset="0"/>
              </a:rPr>
              <a:t> </a:t>
            </a:r>
          </a:p>
        </p:txBody>
      </p:sp>
      <p:sp>
        <p:nvSpPr>
          <p:cNvPr id="3" name="Footer Placeholder 2"/>
          <p:cNvSpPr>
            <a:spLocks noGrp="1"/>
          </p:cNvSpPr>
          <p:nvPr>
            <p:ph type="ftr" sz="quarter" idx="11"/>
          </p:nvPr>
        </p:nvSpPr>
        <p:spPr>
          <a:xfrm>
            <a:off x="0" y="6175852"/>
            <a:ext cx="12205250" cy="545623"/>
          </a:xfrm>
        </p:spPr>
        <p:txBody>
          <a:bodyPr/>
          <a:lstStyle/>
          <a:p>
            <a:r>
              <a:rPr lang="en-US" dirty="0">
                <a:solidFill>
                  <a:schemeClr val="tx1"/>
                </a:solidFill>
              </a:rPr>
              <a:t>_____________________________________________________________________________________________________________________________________________________________</a:t>
            </a:r>
          </a:p>
          <a:p>
            <a:endParaRPr lang="en-US" dirty="0"/>
          </a:p>
          <a:p>
            <a:pPr algn="l"/>
            <a:r>
              <a:rPr lang="en-US" dirty="0">
                <a:solidFill>
                  <a:schemeClr val="tx1"/>
                </a:solidFill>
                <a:hlinkClick r:id="rId4"/>
              </a:rPr>
              <a:t>https://www.facebook.com/</a:t>
            </a:r>
            <a:r>
              <a:rPr lang="en-US" dirty="0">
                <a:solidFill>
                  <a:schemeClr val="tx1"/>
                </a:solidFill>
              </a:rPr>
              <a:t>                                                                                              </a:t>
            </a:r>
            <a:r>
              <a:rPr lang="en-US" dirty="0">
                <a:solidFill>
                  <a:schemeClr val="tx1"/>
                </a:solidFill>
                <a:hlinkClick r:id="rId5"/>
              </a:rPr>
              <a:t>https://www.instagram.com/</a:t>
            </a:r>
            <a:r>
              <a:rPr lang="en-US" dirty="0">
                <a:solidFill>
                  <a:schemeClr val="tx1"/>
                </a:solidFill>
              </a:rPr>
              <a:t>                                                                                                             </a:t>
            </a:r>
            <a:r>
              <a:rPr lang="en-US" dirty="0">
                <a:solidFill>
                  <a:schemeClr val="tx1"/>
                </a:solidFill>
                <a:hlinkClick r:id="rId6"/>
              </a:rPr>
              <a:t>https://twitter.com/</a:t>
            </a:r>
            <a:r>
              <a:rPr lang="en-US" dirty="0">
                <a:solidFill>
                  <a:schemeClr val="tx1"/>
                </a:solidFill>
              </a:rPr>
              <a:t>  </a:t>
            </a:r>
          </a:p>
          <a:p>
            <a:endParaRPr lang="en-US" dirty="0"/>
          </a:p>
        </p:txBody>
      </p:sp>
      <p:sp>
        <p:nvSpPr>
          <p:cNvPr id="11" name="Minus 10"/>
          <p:cNvSpPr/>
          <p:nvPr/>
        </p:nvSpPr>
        <p:spPr>
          <a:xfrm>
            <a:off x="-232755" y="2392371"/>
            <a:ext cx="1986740" cy="197874"/>
          </a:xfrm>
          <a:prstGeom prst="mathMin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Minus 11"/>
          <p:cNvSpPr/>
          <p:nvPr/>
        </p:nvSpPr>
        <p:spPr>
          <a:xfrm>
            <a:off x="-244622" y="2942676"/>
            <a:ext cx="1986740" cy="197874"/>
          </a:xfrm>
          <a:prstGeom prst="mathMin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Minus 12"/>
          <p:cNvSpPr/>
          <p:nvPr/>
        </p:nvSpPr>
        <p:spPr>
          <a:xfrm>
            <a:off x="-244622" y="3597848"/>
            <a:ext cx="1986740" cy="197874"/>
          </a:xfrm>
          <a:prstGeom prst="mathMin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Minus 14"/>
          <p:cNvSpPr/>
          <p:nvPr/>
        </p:nvSpPr>
        <p:spPr>
          <a:xfrm>
            <a:off x="-244622" y="4872275"/>
            <a:ext cx="1986740" cy="197874"/>
          </a:xfrm>
          <a:prstGeom prst="mathMin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Minus 15"/>
          <p:cNvSpPr/>
          <p:nvPr/>
        </p:nvSpPr>
        <p:spPr>
          <a:xfrm>
            <a:off x="-244622" y="1679798"/>
            <a:ext cx="1986740" cy="197874"/>
          </a:xfrm>
          <a:prstGeom prst="mathMin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192CD33F-8186-4C25-90AD-5DD592E1E2EB}"/>
              </a:ext>
            </a:extLst>
          </p:cNvPr>
          <p:cNvPicPr>
            <a:picLocks noChangeAspect="1"/>
          </p:cNvPicPr>
          <p:nvPr/>
        </p:nvPicPr>
        <p:blipFill>
          <a:blip r:embed="rId2"/>
          <a:stretch>
            <a:fillRect/>
          </a:stretch>
        </p:blipFill>
        <p:spPr>
          <a:xfrm>
            <a:off x="9308045" y="2843214"/>
            <a:ext cx="2774724" cy="2699858"/>
          </a:xfrm>
          <a:prstGeom prst="rect">
            <a:avLst/>
          </a:prstGeom>
        </p:spPr>
      </p:pic>
      <p:pic>
        <p:nvPicPr>
          <p:cNvPr id="18" name="Picture 2" descr="bakeryFire.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406995" y="2963296"/>
            <a:ext cx="2576823" cy="245969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572409" y="0"/>
            <a:ext cx="9619591" cy="1737511"/>
          </a:xfrm>
          <a:prstGeom prst="rect">
            <a:avLst/>
          </a:prstGeom>
        </p:spPr>
      </p:pic>
      <p:sp>
        <p:nvSpPr>
          <p:cNvPr id="20" name="TextBox 19">
            <a:extLst>
              <a:ext uri="{FF2B5EF4-FFF2-40B4-BE49-F238E27FC236}">
                <a16:creationId xmlns:a16="http://schemas.microsoft.com/office/drawing/2014/main" id="{45B80656-FE6E-42EF-85CB-7E9E3AEEDF0A}"/>
              </a:ext>
            </a:extLst>
          </p:cNvPr>
          <p:cNvSpPr txBox="1"/>
          <p:nvPr/>
        </p:nvSpPr>
        <p:spPr>
          <a:xfrm>
            <a:off x="6013878" y="459350"/>
            <a:ext cx="2307162" cy="830997"/>
          </a:xfrm>
          <a:prstGeom prst="rect">
            <a:avLst/>
          </a:prstGeom>
          <a:noFill/>
        </p:spPr>
        <p:txBody>
          <a:bodyPr wrap="square" rtlCol="0">
            <a:spAutoFit/>
          </a:bodyPr>
          <a:lstStyle/>
          <a:p>
            <a:r>
              <a:rPr lang="en-US" sz="4800" dirty="0">
                <a:solidFill>
                  <a:schemeClr val="accent2"/>
                </a:solidFill>
                <a:latin typeface="Franklin Gothic Heavy" panose="020B0903020102020204" pitchFamily="34" charset="0"/>
              </a:rPr>
              <a:t>History</a:t>
            </a:r>
          </a:p>
        </p:txBody>
      </p:sp>
      <p:pic>
        <p:nvPicPr>
          <p:cNvPr id="19" name="Picture 2" descr="Image result for facebook logo">
            <a:extLst>
              <a:ext uri="{FF2B5EF4-FFF2-40B4-BE49-F238E27FC236}">
                <a16:creationId xmlns:a16="http://schemas.microsoft.com/office/drawing/2014/main" id="{FEE981DC-E538-48F1-A9E1-58624A384AF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014938" y="6386223"/>
            <a:ext cx="335252" cy="335252"/>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descr="Image result for instagram logo">
            <a:extLst>
              <a:ext uri="{FF2B5EF4-FFF2-40B4-BE49-F238E27FC236}">
                <a16:creationId xmlns:a16="http://schemas.microsoft.com/office/drawing/2014/main" id="{C2D981C5-91E1-4F8A-A8FC-7359AD2948E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209486" y="6365753"/>
            <a:ext cx="335252" cy="335252"/>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6" descr="Image result for twitter logo">
            <a:extLst>
              <a:ext uri="{FF2B5EF4-FFF2-40B4-BE49-F238E27FC236}">
                <a16:creationId xmlns:a16="http://schemas.microsoft.com/office/drawing/2014/main" id="{A470F356-C8EE-4A7A-8C88-567C42434337}"/>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0108030" y="6365752"/>
            <a:ext cx="385355" cy="3853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82348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lumMod val="50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3D26CF5-0415-4193-9205-C44AA05FFCCC}"/>
              </a:ext>
            </a:extLst>
          </p:cNvPr>
          <p:cNvPicPr>
            <a:picLocks noChangeAspect="1"/>
          </p:cNvPicPr>
          <p:nvPr/>
        </p:nvPicPr>
        <p:blipFill>
          <a:blip r:embed="rId2"/>
          <a:stretch>
            <a:fillRect/>
          </a:stretch>
        </p:blipFill>
        <p:spPr>
          <a:xfrm>
            <a:off x="2569822" y="0"/>
            <a:ext cx="9644708" cy="1737511"/>
          </a:xfrm>
          <a:prstGeom prst="rect">
            <a:avLst/>
          </a:prstGeom>
        </p:spPr>
      </p:pic>
      <p:pic>
        <p:nvPicPr>
          <p:cNvPr id="5" name="Picture 4">
            <a:extLst>
              <a:ext uri="{FF2B5EF4-FFF2-40B4-BE49-F238E27FC236}">
                <a16:creationId xmlns:a16="http://schemas.microsoft.com/office/drawing/2014/main" id="{46E86C02-733C-4AFA-8AE0-9395A219C1CA}"/>
              </a:ext>
            </a:extLst>
          </p:cNvPr>
          <p:cNvPicPr>
            <a:picLocks noChangeAspect="1"/>
          </p:cNvPicPr>
          <p:nvPr/>
        </p:nvPicPr>
        <p:blipFill>
          <a:blip r:embed="rId3"/>
          <a:stretch>
            <a:fillRect/>
          </a:stretch>
        </p:blipFill>
        <p:spPr>
          <a:xfrm>
            <a:off x="0" y="0"/>
            <a:ext cx="2560542" cy="1725318"/>
          </a:xfrm>
          <a:prstGeom prst="rect">
            <a:avLst/>
          </a:prstGeom>
        </p:spPr>
      </p:pic>
      <p:pic>
        <p:nvPicPr>
          <p:cNvPr id="8" name="Picture 7">
            <a:extLst>
              <a:ext uri="{FF2B5EF4-FFF2-40B4-BE49-F238E27FC236}">
                <a16:creationId xmlns:a16="http://schemas.microsoft.com/office/drawing/2014/main" id="{CE7BD562-B417-467C-AA83-CC0949C40748}"/>
              </a:ext>
            </a:extLst>
          </p:cNvPr>
          <p:cNvPicPr>
            <a:picLocks noChangeAspect="1"/>
          </p:cNvPicPr>
          <p:nvPr/>
        </p:nvPicPr>
        <p:blipFill>
          <a:blip r:embed="rId4"/>
          <a:stretch>
            <a:fillRect/>
          </a:stretch>
        </p:blipFill>
        <p:spPr>
          <a:xfrm>
            <a:off x="8212975" y="2801078"/>
            <a:ext cx="3801818" cy="3338652"/>
          </a:xfrm>
          <a:prstGeom prst="rect">
            <a:avLst/>
          </a:prstGeom>
        </p:spPr>
      </p:pic>
      <p:sp>
        <p:nvSpPr>
          <p:cNvPr id="9" name="Rectangle 8">
            <a:extLst>
              <a:ext uri="{FF2B5EF4-FFF2-40B4-BE49-F238E27FC236}">
                <a16:creationId xmlns:a16="http://schemas.microsoft.com/office/drawing/2014/main" id="{9D5CBD52-BDE6-493C-BC55-0D3BA4BFD4B2}"/>
              </a:ext>
            </a:extLst>
          </p:cNvPr>
          <p:cNvSpPr/>
          <p:nvPr/>
        </p:nvSpPr>
        <p:spPr>
          <a:xfrm>
            <a:off x="0" y="1725318"/>
            <a:ext cx="1497496" cy="3269307"/>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p:cNvSpPr/>
          <p:nvPr/>
        </p:nvSpPr>
        <p:spPr>
          <a:xfrm>
            <a:off x="0" y="1890524"/>
            <a:ext cx="6096000" cy="3170099"/>
          </a:xfrm>
          <a:prstGeom prst="rect">
            <a:avLst/>
          </a:prstGeom>
        </p:spPr>
        <p:txBody>
          <a:bodyPr>
            <a:spAutoFit/>
          </a:bodyPr>
          <a:lstStyle/>
          <a:p>
            <a:r>
              <a:rPr lang="en-US" dirty="0"/>
              <a:t>      </a:t>
            </a:r>
            <a:r>
              <a:rPr lang="en-US" sz="2000" dirty="0">
                <a:latin typeface="Franklin Gothic Heavy" panose="020B0903020102020204" pitchFamily="34" charset="0"/>
              </a:rPr>
              <a:t>Home</a:t>
            </a:r>
          </a:p>
          <a:p>
            <a:endParaRPr lang="en-US" sz="2000" dirty="0">
              <a:latin typeface="Franklin Gothic Heavy" panose="020B0903020102020204" pitchFamily="34" charset="0"/>
            </a:endParaRPr>
          </a:p>
          <a:p>
            <a:r>
              <a:rPr lang="en-US" sz="2000" dirty="0">
                <a:latin typeface="Franklin Gothic Heavy" panose="020B0903020102020204" pitchFamily="34" charset="0"/>
              </a:rPr>
              <a:t>     Menu</a:t>
            </a:r>
          </a:p>
          <a:p>
            <a:endParaRPr lang="en-US" sz="2000" dirty="0">
              <a:solidFill>
                <a:schemeClr val="accent2"/>
              </a:solidFill>
              <a:latin typeface="Franklin Gothic Heavy" panose="020B0903020102020204" pitchFamily="34" charset="0"/>
            </a:endParaRPr>
          </a:p>
          <a:p>
            <a:r>
              <a:rPr lang="en-US" sz="2000" dirty="0">
                <a:latin typeface="Franklin Gothic Heavy" panose="020B0903020102020204" pitchFamily="34" charset="0"/>
              </a:rPr>
              <a:t>  About Us</a:t>
            </a:r>
          </a:p>
          <a:p>
            <a:endParaRPr lang="en-US" sz="2000" dirty="0">
              <a:latin typeface="Franklin Gothic Heavy" panose="020B0903020102020204" pitchFamily="34" charset="0"/>
            </a:endParaRPr>
          </a:p>
          <a:p>
            <a:r>
              <a:rPr lang="en-US" sz="2000" dirty="0">
                <a:latin typeface="Franklin Gothic Heavy" panose="020B0903020102020204" pitchFamily="34" charset="0"/>
              </a:rPr>
              <a:t>  Location</a:t>
            </a:r>
          </a:p>
          <a:p>
            <a:r>
              <a:rPr lang="en-US" sz="2000" dirty="0">
                <a:latin typeface="Franklin Gothic Heavy" panose="020B0903020102020204" pitchFamily="34" charset="0"/>
              </a:rPr>
              <a:t>         /</a:t>
            </a:r>
          </a:p>
          <a:p>
            <a:r>
              <a:rPr lang="en-US" sz="2000" dirty="0">
                <a:latin typeface="Franklin Gothic Heavy" panose="020B0903020102020204" pitchFamily="34" charset="0"/>
              </a:rPr>
              <a:t>   Contact</a:t>
            </a:r>
          </a:p>
          <a:p>
            <a:endParaRPr lang="en-US" sz="2000" dirty="0">
              <a:latin typeface="Franklin Gothic Heavy" panose="020B0903020102020204" pitchFamily="34" charset="0"/>
            </a:endParaRPr>
          </a:p>
        </p:txBody>
      </p:sp>
      <p:sp>
        <p:nvSpPr>
          <p:cNvPr id="3" name="Footer Placeholder 2"/>
          <p:cNvSpPr>
            <a:spLocks noGrp="1"/>
          </p:cNvSpPr>
          <p:nvPr>
            <p:ph type="ftr" sz="quarter" idx="11"/>
          </p:nvPr>
        </p:nvSpPr>
        <p:spPr>
          <a:xfrm>
            <a:off x="0" y="6217920"/>
            <a:ext cx="12192000" cy="503555"/>
          </a:xfrm>
        </p:spPr>
        <p:txBody>
          <a:bodyPr/>
          <a:lstStyle/>
          <a:p>
            <a:r>
              <a:rPr lang="en-US" dirty="0">
                <a:solidFill>
                  <a:schemeClr val="tx1"/>
                </a:solidFill>
              </a:rPr>
              <a:t>_____________________________________________________________________________________________________________________________________________________________</a:t>
            </a:r>
          </a:p>
          <a:p>
            <a:endParaRPr lang="en-US" dirty="0"/>
          </a:p>
          <a:p>
            <a:pPr algn="l"/>
            <a:r>
              <a:rPr lang="en-US" dirty="0">
                <a:solidFill>
                  <a:schemeClr val="tx1"/>
                </a:solidFill>
                <a:hlinkClick r:id="rId5"/>
              </a:rPr>
              <a:t>https://www.facebook.com/</a:t>
            </a:r>
            <a:r>
              <a:rPr lang="en-US" dirty="0">
                <a:solidFill>
                  <a:schemeClr val="tx1"/>
                </a:solidFill>
              </a:rPr>
              <a:t>                                                                                                     </a:t>
            </a:r>
            <a:r>
              <a:rPr lang="en-US" dirty="0">
                <a:solidFill>
                  <a:schemeClr val="tx1"/>
                </a:solidFill>
                <a:hlinkClick r:id="rId6"/>
              </a:rPr>
              <a:t>https://www.instagram.com/</a:t>
            </a:r>
            <a:r>
              <a:rPr lang="en-US" dirty="0">
                <a:solidFill>
                  <a:schemeClr val="tx1"/>
                </a:solidFill>
              </a:rPr>
              <a:t>                                                                                                   </a:t>
            </a:r>
            <a:r>
              <a:rPr lang="en-US" dirty="0">
                <a:solidFill>
                  <a:schemeClr val="tx1"/>
                </a:solidFill>
                <a:hlinkClick r:id="rId7"/>
              </a:rPr>
              <a:t>https://twitter.com/</a:t>
            </a:r>
            <a:r>
              <a:rPr lang="en-US" dirty="0">
                <a:solidFill>
                  <a:schemeClr val="tx1"/>
                </a:solidFill>
              </a:rPr>
              <a:t>  </a:t>
            </a:r>
          </a:p>
          <a:p>
            <a:endParaRPr lang="en-US" dirty="0"/>
          </a:p>
        </p:txBody>
      </p:sp>
      <p:sp>
        <p:nvSpPr>
          <p:cNvPr id="10" name="Minus 9"/>
          <p:cNvSpPr/>
          <p:nvPr/>
        </p:nvSpPr>
        <p:spPr>
          <a:xfrm>
            <a:off x="-229997" y="2936671"/>
            <a:ext cx="1986740" cy="197874"/>
          </a:xfrm>
          <a:prstGeom prst="mathMin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Minus 10"/>
          <p:cNvSpPr/>
          <p:nvPr/>
        </p:nvSpPr>
        <p:spPr>
          <a:xfrm>
            <a:off x="-229997" y="3571268"/>
            <a:ext cx="1986740" cy="197874"/>
          </a:xfrm>
          <a:prstGeom prst="mathMin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Minus 11"/>
          <p:cNvSpPr/>
          <p:nvPr/>
        </p:nvSpPr>
        <p:spPr>
          <a:xfrm>
            <a:off x="-244622" y="4862749"/>
            <a:ext cx="1986740" cy="197874"/>
          </a:xfrm>
          <a:prstGeom prst="mathMin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Minus 12"/>
          <p:cNvSpPr/>
          <p:nvPr/>
        </p:nvSpPr>
        <p:spPr>
          <a:xfrm>
            <a:off x="-244622" y="2297995"/>
            <a:ext cx="1986740" cy="197874"/>
          </a:xfrm>
          <a:prstGeom prst="mathMin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Minus 13"/>
          <p:cNvSpPr/>
          <p:nvPr/>
        </p:nvSpPr>
        <p:spPr>
          <a:xfrm>
            <a:off x="-244622" y="1659320"/>
            <a:ext cx="1986740" cy="197874"/>
          </a:xfrm>
          <a:prstGeom prst="mathMinu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803092" y="3769141"/>
            <a:ext cx="2602653" cy="2350757"/>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2237329" y="4704941"/>
            <a:ext cx="3034145" cy="369332"/>
          </a:xfrm>
          <a:prstGeom prst="rect">
            <a:avLst/>
          </a:prstGeom>
          <a:noFill/>
        </p:spPr>
        <p:txBody>
          <a:bodyPr wrap="square" rtlCol="0">
            <a:spAutoFit/>
          </a:bodyPr>
          <a:lstStyle/>
          <a:p>
            <a:r>
              <a:rPr lang="en-US" dirty="0"/>
              <a:t>Comments Area</a:t>
            </a:r>
          </a:p>
        </p:txBody>
      </p:sp>
      <p:sp>
        <p:nvSpPr>
          <p:cNvPr id="18" name="Rectangle 17"/>
          <p:cNvSpPr/>
          <p:nvPr/>
        </p:nvSpPr>
        <p:spPr>
          <a:xfrm>
            <a:off x="8212975" y="1918335"/>
            <a:ext cx="4045666" cy="882742"/>
          </a:xfrm>
          <a:prstGeom prst="rect">
            <a:avLst/>
          </a:prstGeom>
        </p:spPr>
        <p:txBody>
          <a:bodyPr wrap="square">
            <a:spAutoFit/>
          </a:bodyPr>
          <a:lstStyle/>
          <a:p>
            <a:pPr>
              <a:lnSpc>
                <a:spcPct val="107000"/>
              </a:lnSpc>
            </a:pPr>
            <a:r>
              <a:rPr lang="en-US" sz="1600" dirty="0">
                <a:latin typeface="Franklin Gothic Heavy" panose="020B0903020102020204" pitchFamily="34" charset="0"/>
                <a:ea typeface="Times New Roman" panose="02020603050405020304" pitchFamily="18" charset="0"/>
                <a:cs typeface="Times New Roman" panose="02020603050405020304" pitchFamily="18" charset="0"/>
              </a:rPr>
              <a:t>2112 Main Street Urbana , Illinois 61801</a:t>
            </a:r>
            <a:endParaRPr lang="en-US" sz="1600" dirty="0">
              <a:latin typeface="Franklin Gothic Heavy" panose="020B0903020102020204" pitchFamily="34" charset="0"/>
              <a:ea typeface="Calibri" panose="020F0502020204030204" pitchFamily="34" charset="0"/>
              <a:cs typeface="Times New Roman" panose="02020603050405020304" pitchFamily="18" charset="0"/>
            </a:endParaRPr>
          </a:p>
          <a:p>
            <a:pPr>
              <a:lnSpc>
                <a:spcPct val="107000"/>
              </a:lnSpc>
            </a:pPr>
            <a:r>
              <a:rPr lang="en-US" sz="1600" dirty="0">
                <a:latin typeface="Franklin Gothic Heavy" panose="020B0903020102020204" pitchFamily="34" charset="0"/>
                <a:ea typeface="Times New Roman" panose="02020603050405020304" pitchFamily="18" charset="0"/>
                <a:cs typeface="Times New Roman" panose="02020603050405020304" pitchFamily="18" charset="0"/>
              </a:rPr>
              <a:t>(217) – 555 - 1234</a:t>
            </a:r>
          </a:p>
          <a:p>
            <a:pPr>
              <a:lnSpc>
                <a:spcPct val="107000"/>
              </a:lnSpc>
            </a:pPr>
            <a:r>
              <a:rPr lang="en-US" sz="1600" dirty="0">
                <a:latin typeface="Franklin Gothic Heavy" panose="020B0903020102020204" pitchFamily="34" charset="0"/>
                <a:ea typeface="Times New Roman" panose="02020603050405020304" pitchFamily="18" charset="0"/>
                <a:cs typeface="Times New Roman" panose="02020603050405020304" pitchFamily="18" charset="0"/>
              </a:rPr>
              <a:t>Email: contact@donutdelights.com</a:t>
            </a:r>
            <a:endParaRPr lang="en-US" sz="1600" dirty="0">
              <a:effectLst/>
              <a:latin typeface="Franklin Gothic Heavy" panose="020B0903020102020204" pitchFamily="34" charset="0"/>
              <a:ea typeface="Calibri" panose="020F0502020204030204" pitchFamily="34" charset="0"/>
              <a:cs typeface="Times New Roman" panose="02020603050405020304" pitchFamily="18" charset="0"/>
            </a:endParaRPr>
          </a:p>
        </p:txBody>
      </p:sp>
      <p:pic>
        <p:nvPicPr>
          <p:cNvPr id="24" name="Picture 2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560542" y="8332"/>
            <a:ext cx="9622178" cy="1708654"/>
          </a:xfrm>
          <a:prstGeom prst="rect">
            <a:avLst/>
          </a:prstGeom>
        </p:spPr>
      </p:pic>
      <p:sp>
        <p:nvSpPr>
          <p:cNvPr id="28" name="TextBox 27">
            <a:extLst>
              <a:ext uri="{FF2B5EF4-FFF2-40B4-BE49-F238E27FC236}">
                <a16:creationId xmlns:a16="http://schemas.microsoft.com/office/drawing/2014/main" id="{45B80656-FE6E-42EF-85CB-7E9E3AEEDF0A}"/>
              </a:ext>
            </a:extLst>
          </p:cNvPr>
          <p:cNvSpPr txBox="1"/>
          <p:nvPr/>
        </p:nvSpPr>
        <p:spPr>
          <a:xfrm>
            <a:off x="4673272" y="340012"/>
            <a:ext cx="5396717" cy="830997"/>
          </a:xfrm>
          <a:prstGeom prst="rect">
            <a:avLst/>
          </a:prstGeom>
          <a:noFill/>
        </p:spPr>
        <p:txBody>
          <a:bodyPr wrap="square" rtlCol="0">
            <a:spAutoFit/>
          </a:bodyPr>
          <a:lstStyle/>
          <a:p>
            <a:r>
              <a:rPr lang="en-US" sz="4800" dirty="0">
                <a:solidFill>
                  <a:schemeClr val="accent2"/>
                </a:solidFill>
                <a:latin typeface="Franklin Gothic Heavy" panose="020B0903020102020204" pitchFamily="34" charset="0"/>
              </a:rPr>
              <a:t>Location/Contact</a:t>
            </a:r>
          </a:p>
        </p:txBody>
      </p:sp>
      <p:pic>
        <p:nvPicPr>
          <p:cNvPr id="22" name="Picture 2" descr="Image result for facebook logo">
            <a:extLst>
              <a:ext uri="{FF2B5EF4-FFF2-40B4-BE49-F238E27FC236}">
                <a16:creationId xmlns:a16="http://schemas.microsoft.com/office/drawing/2014/main" id="{7F2D534C-4173-4544-BCE1-27DEF30F6C4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014938" y="6386223"/>
            <a:ext cx="335252" cy="335252"/>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4" descr="Image result for instagram logo">
            <a:extLst>
              <a:ext uri="{FF2B5EF4-FFF2-40B4-BE49-F238E27FC236}">
                <a16:creationId xmlns:a16="http://schemas.microsoft.com/office/drawing/2014/main" id="{E47CA67E-6444-4568-902B-0089CFA00A9F}"/>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209486" y="6365753"/>
            <a:ext cx="335252" cy="335252"/>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6" descr="Image result for twitter logo">
            <a:extLst>
              <a:ext uri="{FF2B5EF4-FFF2-40B4-BE49-F238E27FC236}">
                <a16:creationId xmlns:a16="http://schemas.microsoft.com/office/drawing/2014/main" id="{6653B68B-7F1B-49A1-8839-C238DBA2D106}"/>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0108030" y="6365752"/>
            <a:ext cx="385355" cy="385355"/>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Image result for email sign up">
            <a:extLst>
              <a:ext uri="{FF2B5EF4-FFF2-40B4-BE49-F238E27FC236}">
                <a16:creationId xmlns:a16="http://schemas.microsoft.com/office/drawing/2014/main" id="{4AE692B5-687C-4D57-B295-86F1B0AC4FC0}"/>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847312" y="1801599"/>
            <a:ext cx="5362174" cy="187632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24EB509-A910-40AE-A1DE-EDD221DBE399}"/>
              </a:ext>
            </a:extLst>
          </p:cNvPr>
          <p:cNvSpPr txBox="1"/>
          <p:nvPr/>
        </p:nvSpPr>
        <p:spPr>
          <a:xfrm>
            <a:off x="5194454" y="4493263"/>
            <a:ext cx="2627618" cy="1754326"/>
          </a:xfrm>
          <a:prstGeom prst="rect">
            <a:avLst/>
          </a:prstGeom>
          <a:noFill/>
        </p:spPr>
        <p:txBody>
          <a:bodyPr wrap="square" rtlCol="0">
            <a:spAutoFit/>
          </a:bodyPr>
          <a:lstStyle/>
          <a:p>
            <a:r>
              <a:rPr lang="en-US" b="1" dirty="0"/>
              <a:t>AS OF 2011, 10 PEOPLE IN THE UNITED STATES HAVE THE LAST NAME “DOUGHNUT” or “DONUT.”</a:t>
            </a:r>
          </a:p>
          <a:p>
            <a:endParaRPr lang="en-US" dirty="0"/>
          </a:p>
        </p:txBody>
      </p:sp>
      <p:sp>
        <p:nvSpPr>
          <p:cNvPr id="7" name="TextBox 6">
            <a:extLst>
              <a:ext uri="{FF2B5EF4-FFF2-40B4-BE49-F238E27FC236}">
                <a16:creationId xmlns:a16="http://schemas.microsoft.com/office/drawing/2014/main" id="{94B09F74-5C18-4D07-992D-B26A82F4761B}"/>
              </a:ext>
            </a:extLst>
          </p:cNvPr>
          <p:cNvSpPr txBox="1"/>
          <p:nvPr/>
        </p:nvSpPr>
        <p:spPr>
          <a:xfrm>
            <a:off x="5214929" y="4237567"/>
            <a:ext cx="1179046" cy="369332"/>
          </a:xfrm>
          <a:prstGeom prst="rect">
            <a:avLst/>
          </a:prstGeom>
          <a:noFill/>
        </p:spPr>
        <p:txBody>
          <a:bodyPr wrap="square" rtlCol="0">
            <a:spAutoFit/>
          </a:bodyPr>
          <a:lstStyle/>
          <a:p>
            <a:r>
              <a:rPr lang="en-US" b="1" i="1" dirty="0">
                <a:effectLst>
                  <a:outerShdw blurRad="38100" dist="38100" dir="2700000" algn="tl">
                    <a:srgbClr val="000000">
                      <a:alpha val="43137"/>
                    </a:srgbClr>
                  </a:outerShdw>
                </a:effectLst>
              </a:rPr>
              <a:t>FUN FACT</a:t>
            </a:r>
          </a:p>
        </p:txBody>
      </p:sp>
    </p:spTree>
    <p:extLst>
      <p:ext uri="{BB962C8B-B14F-4D97-AF65-F5344CB8AC3E}">
        <p14:creationId xmlns:p14="http://schemas.microsoft.com/office/powerpoint/2010/main" val="42103865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278</TotalTime>
  <Words>552</Words>
  <Application>Microsoft Office PowerPoint</Application>
  <PresentationFormat>Widescreen</PresentationFormat>
  <Paragraphs>90</Paragraphs>
  <Slides>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Calibri</vt:lpstr>
      <vt:lpstr>Calibri Light</vt:lpstr>
      <vt:lpstr>Franklin Gothic Heavy</vt:lpstr>
      <vt:lpstr>Times New Roman</vt:lpstr>
      <vt:lpstr>Office Theme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Peyton Miller</dc:creator>
  <cp:lastModifiedBy>Peyton Miller</cp:lastModifiedBy>
  <cp:revision>29</cp:revision>
  <dcterms:created xsi:type="dcterms:W3CDTF">2018-10-04T10:12:18Z</dcterms:created>
  <dcterms:modified xsi:type="dcterms:W3CDTF">2018-10-14T03:34:21Z</dcterms:modified>
</cp:coreProperties>
</file>

<file path=docProps/thumbnail.jpeg>
</file>